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wanjh kandibekka! Bu kunbid dja kundenge ke ngunmarnbun bu kunwarre yiyime wanjh yidjobkemen dja yiburriwemen. Wardi bu yibidkudji, dja yirrengekudji, dja kunukka kadjalmak bu yiwe yikahwi kunburrkbeh ke ba bu yidarrkiddi munguyh. Dja bu yikarrmeninj bokenh kunbid dja bokenh kundenge dja yidjareniwirrinj yidjalwarreniwirrinj, wanjh kunukka God ngunkukburriwemeninj kore kunak manbu kadjalrung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 bu kunmim ke ngunmarnbun kunwarre yiyime, wanjh yimimbebkerrimen, dja yidjalburriwe ke kunmim mankudji ba bu yirrarrkid munguyh munguyh. Dja bu yikarrme bokenh kunmim, dja yidjalwarre, ngunkukburriwe kore kunak ngarre hell.” Kuhni bu Jesus benmarneyimeng.Mayh Nawu BengwabomMatthew 18:10-14(Luke 15:3-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Jesus yolyolmeng bedberre, dja yimeng, “Ngurrinahnarrimen. Ngudda yimankek ngurriyime nahni wurdwurd minj birrikuken. Wanjh bengdayhke ngudberre bedda kabindikarrme angels kore heaven kabirrihni nawu kabirrihkebnan God nawu Kornkumo ngardd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dja ngurrimenmenbekka. Bu bininj kakarrme 100 mayh nawu sheep, dja nakudji kabengmayahme, wanjh nungka kabenbawon nawu ninety nine kore kurrulum dja kare kayawan nadjalkudji nawu kukbengwa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rneyime ngudberre bu woybukkih duninjh, bu kunmekbe kangalke nawu kukbengmayahmeng, wanjh kunukka nungka kanjilngmakmen dja minj kabenburrbun birribuyika mayh nawu birrihdarnhd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 rerrih kadjalrohrok nuye nawu Kornkumo ngudberre kore kahni heaven wanjh minj kadjare nawohkudji nayahwurd nuye kabalbengmayahme.” Kuhni bu Jesus yolyolmeng.Bu Bininj Ngunmarnekurduyime KunwarreMatthew 18:15-20(Luke 17: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yawoyhyimeng bedberre, “Bu nabuyika bininj nawu nganwoybukwon ngaye, ngunmarnekurduyime kunwarre, wanjh yiray yimarneyimen bu nakudji kahdi. Bu yiman nungka ngunbekkan, wanjh kunukka yibidyikarrmeng dja nungka kayimerran bu ngunedanginj bulkkidj duninj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bu minj nungka ngunbekkan, yibenbeneka benebokenh dja mak wardi birridanjbik bininj nawu ngandidjarrkwoybukwon ngaye Jesus, dja ngurridjarrkray bu nguneyawoyhwokdi namekbe nawu ngundjalwarrewong, dja mak birrimekbe nawu ngurridjarrkre wanjh ngundibekkan. Ngurriburrbun kore kabimbuyindi, kayime, ‘Bu benebokenh dja nuk birridanjbik bininj kabirridjarrkmulewan bu birridarrkidnang, wanjh kunukka kunwoybuk kabirriyime.’ [Deuteronomy 19:1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ngundjaldahme ngudberre, wanjh ngurrbenmarneyimen birriwern nawu yiwarrudj bedberre warridj. Dja bu kabendahme nawu yiwarrudj bedberre bu minj kabenbekkan, wanjh ngurrimarneyime bu namekbe bininj kayimerranj yiman kayime nawu bininj kahmang tax, dja nuk yiman bininj nawu minj kabiwernhburrbun God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woybukkih duninjh marneyime ngudberre, bu ngudda ngurrikarremarnbun kondah kore kurorre, wanjh God nungka ngokko karremarnbom kore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ngale Bininj Nawu Nawernhkimuk Kore God Kawohrnan Rowk?Matthew 18:1-6(Mark 9:33-37; Luke 9:46-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bengdayhke ngudberre kore kamenmenyime. Bu bininj bokenh kondah kurorre ngurrihni kabenewokmarnburren kore njalehnjalekenh bu yiwarrudj kabenedi, wanjh nawu Kornkumo ngardduk kahni kore heaven kabenbenedjalwon nawu njale kabenedjawan bu kabenedi yiwarrud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hni bu djalwoybukkih yiman benebokenh mak yika birridanjbik bininj kabirrimre kabirridjarrkdi kore kunngey ngaye ngardduk, wanjh nakka ngaye dorrengh ngarrihdjarrkdi.”Bu Ngad Karribengmidjdarren Kore Jesus NuyeMatthew 18:21-3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Peter bimyikang Jesus dja bidjawam, “Nawu Yiwohrnan, baleh kab kayime ngaye ngarohrokme bu ngamarnebengmidjdan ngardduk nawu nganedanginj, bu nungka kunwarre nganmarnekurduyime ngardduk? Yiddok kamak ngamarnebengmidjdan nuye bu ngayime sevenk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yimeng, “Dja marneyime, minj mak kore seven bu yimarnebengmidjdan nuye dja kundjalwern ngarre, yiman seventy-s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ndibekka. Ngurriburrbun kore God nawu kawohrnan rowk, wanjh yiman kayime nawu king nawu kondah kurorre kahni, nawu benmarneyimeng bu bolkyimerranj nawu birrihmarnedurrkmirri nawu bedmanwali birrikarremulewayi kore nungka benwo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kunmekbe dedjingmey bu kurduyimeninj, wanjh bininj birrimyingimeng nakudji bininj nawu minj bikukwoyi nawern million dollars bu bikarremulewayi nawu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mekbe bininj minj kukkarrmeninj nawern kunwardde bu bikarremulewayi nawu king. Wanjh nawu king benmarneyimeng nawu birribuyika bu nungka kabirrikukweykan mak ngalbininjkobeng nuye dja mak wurdwurd dorrengh nuye, dja mak njalehnjale nungka nuye rowk ba bu king kakukmang money nuye kore nawu bindikukbayahmengbeh nahni bininj dja namud dorreng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wu bininj bimarnebarddurrukkurlhdanj nuye, dja bimarnekongiburrinj nawu king, yimeng, ‘Kankongibu! Dja med! Kaluk karremulewan kunwardde rowk nawu minj kukwo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wu king bikongibom namekbe bininj, bimarneyimeng bu minj kabikarremulewan, dja bidjalbawong bu w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nahni bininj bebmeng kore king bibawong, wanjh bingalkeng nabadbuyika bininj nawu minj bikarremulewayi nungka nadjalyahwurd nawu kunwardde. Wanjh nungka biberlmey bikomdjuwimeninj, wanjh wernkih bimarneyimeng, ‘Kankarremulewa nawu ngudda minj kankukwo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bolkyimi nawu benbukkabukkani nuye birrimyikang Jesus dja birridjawam bu nangale kunubewu nawernhkimuk kore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nahni nabuyika bininj bimarnemankang kanjdji dja bimarnekongiburrinj nuye, bu bimarneyimeng, ‘Kankongibu dja kaluk karremulewan nawu kunwardde, minj nawu kukwo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nawu nayungkihni bininj nakka minj bibalkongibuyi nawu nabuyika. Dja nahni bininj nawu king bibawong, wanjh nungan benmarneyimeng djamun bu birrikurrmeng nabuyika bininj kore kahrurrkkendi prison wanjh bu kayakwon rowk kore kabikarremulewan wanjh kunukka kamak kabirrimunkewe ka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irribuyika bininj nawu birrimarnedurrkmirri king, bu birrinang baleh kurduyimerranj, wanjh bedda birrinjilngwarreminj. Dja birriwam birrimarnekarremulewam rowk nawu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nawu king bikayhmeng namekbe nayungkihni bininj nawu kabihmarnedurrkmirri, dja mak bimarneyimeng, ‘Ngudda nawu yidjalwarreni bininj! Bu ngudda kanmarnekongiburrinj ngardduk wanjh ngaye marnebengmidjdanj ke kore minj kankarremulewayi, dja mak marneyimeng bu minj kanbalyawoyhkarremulew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ngudda wanjh yidjalkongibuyi nawu namekbe bininj nawu ngunedjarrkdurrkmirri, bu yiman ngaye yiman kongibom ngudda!’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awu king yidduy duninjh dja bikurrmeng kahrurrkehrurrkkendi kore prison, ba bininj kabirribun nawu prison kabirridurrkmirri, kaluk bu nungka kayakwon rowk bu kabikarremulewan nawu minj bikarremulewa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Jesus benmarneyimeng, “Mah, ngudda wanjh ngurriburrkburrkbekka! Bu bininj nawu ngunedanginj ngunwarrewon, wanjh yidjalmarnebengmidjda kore kukange ke. Dja bu burrkyak, wanjh ngardduk Kornkumo kore heaven kahni, wanjh kakurduyime karohrok ke bu namekbe king nawu kondah kurorrebe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esus bikayhmeng wurdyaw nawu kumwam dja bikurrmeng bu danginj kore kumirrk bedberre nawu benbukkabukka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yimeng, “Ngaye marneyime ngudberre, bu minj ngurriborledkerren dja ngurriyimerran yiman wurdwurd, wanjh ngudda minj ngurringimen kore heaven, kore God nawu King duninjh kawohr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ninj nawu minj kaburlumerren, dja kadjaldi yiman nahni wurdyaw, wanjh nakka nawernhkimuk duninjh kore God kawohrnan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bu ngurrbenkimang nawu wurdwurd kore ngaye kunngeykenh, wanjh kunukka ngaye wanjh kimang ngudberre warrid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unukka kadjalwarre duninjh bininj nawu kabibukkan nadjalkudji wurdyaw ngardduk bu kabalyime kunwarre. Nahni bininj nakka wanjh kamak bu kadjaldjuhmen kore kurrula, kaluk manwarddekimuk dorrengh kakomdukkayindi!” Kuhni bu Jesus yimeng bedberre.Njale Kanbukkan Bu Kunwarre Karrikurduyime?Matthew 18:7-9(Mark 9:42-48; Luke 1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yawoyhyimeng, “Wanjh kunwarre duninjh kabenmarnbun bininj bu kunwarre kabirribalyime. Wanjh mahni kunred bolkwowarreminj kunmekbekenh! Kunwarre wanjh kamre munguyh, dja bininj nawu kamkan kunwarre wanjh kunwarre duninjh kabimarnekurduyimerran nuy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2026-06-04T21:53:40Z</dcterms:created>
  <dcterms:modified xsi:type="dcterms:W3CDTF">2026-06-04T21:53:40Z</dcterms:modified>
  <dc:title>Bible.com.au: Matthew 18:1-35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