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nmekbe birridolkkang bedda birribolknang dja birridjalnang Jesus nakudji dingihd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kunmekbe birrimhkolungi kuwarddebeh, Jesus benbengdayhkeng, “Yuwn nangale ngurrimarnemulewan kore ngurrinang dja ngaleng kandimulewan yerre bu God ngandolkkayhwe ngaye nawu Bininj Duninjh kore kumidj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enbukkabukkani nuye birridjawam Jesus birriyimeng, “Njalekenh nawu mankarre kabindihbukkan kabirrihyime bu Elijah kamdokme we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Jesus yimeng, “Bedda wanjh mandjad birriyimeng bu Elijah kamre dja kayawoyhmarnbun rowk kore warrewarrem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aleng wanjh marneyime bu nawu Elijah ngokko kumwam, dja bedda minj birrikukburrknayi. Bedda birridjalkurduyimeng nuye kore birridjareni birrimarnekurduyimeninj. Wanjh bu kaluk kunmekbe rerrih wanjh karohrok bu nganmarnekurduyimerran ngaye nawu Bininj Duninjh bu ngadjakbekkan kore kubid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mekbe nawu benbukkabukkani nuye birrimayalibayhmeng bu Jesus bihyolyolmi Elijah, wanjh kunu benbengdayhkeng bu Johnkenh nawu Benkodjdjuhkeyi bininj.Jesus Bimarnbom Wurdyaw Nawu Namarnde BikarrmengMatthew 17:14-21(Mark 9:14-29; Luke 9:37-43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Jesus dja benbukkabukkani nuye birrimdurndi kore bininj birriwern birrihmirnderri, wanjh nakudji bininj bimyikang Jesus dja boddanj kanjdji kore kumirrk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yimeng, “Nawu Yiwohrnan, yikongibu ngardduk beywurd. Nungka kahkarrme kundjak kore kunkodjkulu, dja kahdjakbekkan kunkimuk, mak munguyh kahkukwarrhme kore kunak dja kore kuk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amkang kore nawu yibenbukkabukkan dja bedda minj birrimarnbuyi dja birribara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yimeng, “A! Ngudda bininj minj kandiwernhwoybukwon. Yiddok munguyh ngaye karrihdjarrkni kondah kurorre? Dja kandinjilngwarrewon. Wanjh ngurrimka kondah kore nga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Kukbami Dja Birriwokdi Moses Dja Elijah.Matthew 17:1-13(Mark 9:2-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ekbe Jesus bimarneyimeng nawu namarnde ningihni kore wurdyaw. Wanjh nawu namarnde kumbebmeng, dja nawu wurdyaw djalmakminj kundjalmekbe rerri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yerrekah nawu benbukkabukkani nuye birrimyikang Jesus kore nakudji ningihni dja birridjawam, “Njalekenh bu ngad minj ngarribebkemeninj nawu namarn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marneyimeng, “Ngudda minj kandiwernhwoybukwoyi. Dja marneyime ngudberre bu woybukkih, bu kandiwoybukwon djal walakkih, bu djal kunyahwurdkenh kandiwernhwoybukwon, wanjh bonj, ngurrimarneyime manbu mandulum bu kahderrehme kumekbe kore kahdi dja karrangen kubuyika. Wanjh kunukka kadjalkurduyimerran bu kandiwernhwoybukwon. Wanjh minj mak ngurribarabun kore ngurriy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hni namarnde nawu bolkkime ngurribebkemeninj, wanjh bu ngurribawon manme ba bu ngurridi yiwarrudj kunkuyeng, wanjh kuhni bu ngurribebke nanihnjanu nawarre.”Jesus Yawoyhyolyolmerrinj Bu KarrowenkenhMatthew 17:22-23(Mark 9:30-32; Luke 9:43b-4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Jesus dja nawu benbukkabukkani nuye birrihmornnamerreni kore kubolkkimuk Galilee, wanjh nungka yimeng bedberre, “Bininj wanjh ngandikukweykan ngaye nawu Bininj Duninjh, dja ngandibidkenwon birriwarr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edda ngandibun, dja ngarrowen. Kaluk bu kunbarnangarra danjbik wanjh God nganyawoyhdolkkayhwe dja ngarrarrkiddi.” Wanjh bu kuninjkunu birribekkang nawu benbukkabukkani nuye bedda wanjh birriwernhnjilngwarreminj.Jesus Yolyolmeng Bu Tax KabirrikarremulewankenhMatthew 17:24-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mekbe bu Jesus dja bininj nawu benbukkabukkani nuye birrimwam kore kunred Capernaum, bininj nawu birrihmangi tax kore ngarre temple birrimyikang Peter. Dja birrimarneyimeng, “Yiddok nawu ngunhbukkabukkan ngudberre minj kahkarremulewan nawu tax nawu kunwardde ngarre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Peter benwokmey, yimeng, “Yoh, nungka wanjh kahkarremulewan mahni manbu tax.”Bu bedda birrimdokmeng kured, Jesus bimyikang Peter dja bidjawam, bu yimeng, “Simon, ngudda baleh yiyime? Yiddok nawu kabirrihwohrnawohrnan kondah kurorre kabirrihni, yiddok bedda kabirrihmang nawu tax bedberre bebeywurd bedberre, dja mak bininj nawu birribubuyi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Peter yimeng, “Nakka nawu birriredbubuyika kabirrihkarremulewan.” Wanjh Jesus yimeng, “Dja nawu bebeywurd bedberre nakka wanjh bedda minj kabirrikarremulew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gad minj karridjare bu karrbenwarrewon nawu bininj kabirrikukmang tax bolkkime. Wanjh yiray, yiyarldjuhke wakkidj kore manbokimuk, dja yimang nawu djenj kaluk bu kunmekbe yimang nakudji. Yirrangbarrkemen namekbe djenj, dja yinan kumekbe coin nakimukkenh. Wanjh yika namekbe coin ba bu yikarremulewan nawu tax, ngudda dja ngaye ngarr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six kunbarnangarra yimerranj, Jesus benkang Peter, James dja John, nawu James benedanginj, wanjh birriwam kore manwarddekuyeng birribidbom kore birridjalkudji birri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ore kumirrk bedberre birrimekbe nawu benbukkabukkani, wanjh Jesus nuye kunburrk kukborledkerrinj; manbu kunkeb nuye mak kebwolkayindi yiman kundung, dja kunmadj nuye nakka madjbami yiman kore kahbolkwolkayin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djalburrikudji bindinang Moses dja Elijah bu birrihwokdi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eter bimarneyimeng Jesus, “Nawu Yiwohrnan, kunukka kamak bu ngad kondah karrihni. Dja bu ngudda yidjare, wanjh ngamarnbun danjbik kudjurle, wanjh nakudji nawu ngudda ke, nabuyika Moses nuye mak nabadbuyika Elijah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kunmekbe Peter wokdihwokdi, manbu kumhngolbami kunngol benbarrkbom. Wanjh kore kungolbeh kumwokdanj yimeng, “Nahni ngardduk Beywurd nawu nganjilngmak nuye dja ngamarnedjare warridj. Dja wanjh nungka ngurribek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awu benbukkabukkani bu birriwokbekkang, bedda wanjh birriwernhkeleminj dja birridjalmankang kurorre, dja birridjalrorrenang kanjd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Jesus benyikang wanjh benkarrmeng dja yimeng, “Ngurridolkka! Yuwn ngurrikel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2026-06-22T02:41:44Z</dcterms:created>
  <dcterms:modified xsi:type="dcterms:W3CDTF">2026-06-22T02:41:44Z</dcterms:modified>
  <dc:title>Bible.com.au: Matthew 17:1-27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