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Jesus burrbuni bu bedda birrihyolyolmi wanjh bendjawam, “Aba, ngudda nawu minj kandiwernhwoybukwon! Njalekenh ngudda ngurrihyolyolme bu manme minj ngurrimka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yiddok ngurrihdjalmayaliyak munguyh? Ngurriburrbun manbu kunbidkudji kandidjawa kore karrbenworrkmiwong 5000 bininj? Mak ngurriburrbun bu ngudda ngurrihmoyhmangi yikahwi manme kore birrihbawoni manbu kumdolkkang kore kunbidkudji kandidjaw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 ngurriburrbun manbu seven kandidjawa kore karrbenworrkmiwong 4000 bininj dja nawern baskets ngurrihdadahkendoy kore birribabaw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gaye minj ngayolyolmeninj ngudberre manbu kandidjawakenh! Njalekenh ngudda minj ngurriburrbun? Ngaye ngahyime ngudberre bu ngurrinahnarrimen bedberre nawu Pharisees dja Sadducees kore kabirriyolyolme, wanjh yiman kayime mannguklurlmiken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mekbe nawu benbukkabukkani nuye birriwohburrbom bu Jesus minj yolyolmeninj manbu kandidjawa kahnguklurlke dja nakka wanjh benhmarneyimi bu kabirrinahnarren bedberre nawu Pharisees dja Sadducees bu kabindibukkabukkan.Peter Bimulewam Jesus Bu nungka Nawu ChristMatthew 16:13-20(Mark 8:27-30; Luke 9:18-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Jesus kumwam kore kunred ngarre Caesarea Philippi, wanjh bendjawam nawu benbukkabukkani nuye, yimeng, “Kaluk baleh bininj rowk kabirriyime bu ngayekenh, nawu Bininj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awu benbukkabukkani birriyimeng, “Yikahwi kabirriyime ngudda wanjh John nawu kabenkodjdjuhke. Dja birribuyika kabirriyime ngudda wanjh Elijah, dja mak birribadbuyika kabirriyime ngudda Jeremiah, dja nuk kunubewu prophet nawu nabuyika. Kunekke kabirriyime 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benwokmey, yimeng, “Dja ngudda, baleh ngurriyime yimankek ngaye nanga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Simon Peter yimeng, “Ngudda wanjh Christ, ngudda Beywurd nuye God nawu kadjalmimbi munguy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Jesus yimeng, “Simon nawu beywurd nuye Jonah! God ngunmarnekurduyimeng kunmak, dja makka minj nangale bininj ngunbukkayi. Dja nakka djal Kornkumo ngardduk nawu heaven kahni, ngunbukkang bu ngaye nanga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Birridjareni Jesus Bu Benmarnekurduyimenj Kundulkarre DorrenghMatthew 16:1-4(Mark 8:11-13; Luke 12:54-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gaye ngeykurrme Peter, kore kamenmenyime ‘Kunwardde’. Kaluk kore kondah kunwardde ngaye ngamarnbun manbu ngarre yiwarrudj, kaluk manbu kundulkarre ngarre hell makka minj kangurd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 ngaye won nawu keys kore ngaleng ngarre God kawohrnan rowk. Ngudda yibenbalwokrayekwon bininj nawu kondah kurorre ba bu kabirriburrbun kore God nawu kahni heaven wanjh yingkihwokrayekwong bedberre kore kunmakkenh dja kore kunwarreken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benwokrayekwong nawu nuye benbukkabukkani bu minj nangale kabirrimarneyime bu nungka nawu Christ.Jesus Yolyolmerrinj Bu Nungka KarrowenkenhMatthew 16:21-28(Mark 8:31—9:1; Luke 9:22-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kunmekbe bolkyimi Jesus wanjh dedjingmey benbengdayhkeng nawu benbukkabukkani nuye bu nungka kare kore Jerusalem, kore nawu dabborrabbolk kabirrihwohrnan, mak nawu birrikihkimuk priests, dja mak nawu mankarre kabindihbukkabukkan, bu kabirridarrkidmang, dja kadjakbekkan kunwernkenh. Nungka mak benmarneyimeng bu birrimekbe bininj kabirribun karrowen, dja bu kunbarnangarra danjbik wanjh God kabirrolkkahywe kore kumidjb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Peter bimey Jesus dja binameng, wanjh bimarneyimeng bu yuwn kunukka kahyime. Dja yimeng, “Aba, burrkyak nawu yiwohrnan! Kuhni minj kakurduyimerran ngudda k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Jesus borledmeng, bimarneyimeng Peter, “Ngudda yiman Satan nawu namarnde duninjh, dja yiray, kanbawo! Ngudda yidjare kanhmirrkdabke dja yihburrbun yiman bininj kore kabirrihburrbun, dja minj yidjalburrbun njalehnjale nawu nuye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benmarneyimeng nuye benbukkabukkani rowk, “Bininj nawu kadjare nganmunkekadjung, wanjh nakka bawo njalehnjale nawu kahdjare, dja ngorrma manbu kundulk cross wanjh nganmunkekadju nga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 bu ngudda ngurridjare bu ngurrikanjngehkerren, wanjh kunukka ngurridjalmalngdowe. Dja bu ngurrikanjkurrmerren kore ngundibun bu ngayekenh, wanjh kunukka ngurridjalmalngmimbi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jale kunmak kabimarnekurduyimerran bininj nawu kamang njalehnjale rowk manbu kondah kurorrebeh bu kadjalmalngdowen? Yiddok bininj kabayahme nuye kunmalng ba bu kamalngdurndiwer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aye nawu Bininj Duninjh ngamyawoyhdurndeng, ngardduk Kornkumo nuye kunmakmak dorrengh, dja angels warridj ngarrimre. Bu kunmekbe kabolkyimerran, ngaye wanjh ngabenbebbehwon bininj rowk nawu kahdjedjenyo bedberre kore kunmak birrikurduyimen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Pharisees dja Sadducees wanjh birrimyikang Jesus dja birridjareni birrirohrokmeninj. Dja birridjawam bu kabenbukkan kundulkarre nuye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arneyime ngudberre bu woybukkih duninjh, yikahwi bininj nawu kondah kabirrihdi, nakka minj kabirribangmedowen dja kabirrinan werrk nawu Bininj Duninjh bu kamre kore kadjalwohrnan row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Jesus yimeng, “Bu kunngol kakurlbakurlbamen bu kabalhngokdan wanjh ngudda ngurriyime manbu mandjewk yak, dja manmak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u kukabel kunukka ngurriyime mandjewk kamre, wanjh kunukka kangolburlerran dja kangolkurlbamen. Manmekbe wanjh ngurrinan bu ngunbukkan ngudberre kore kungol dja ngurriburrbun kore baleh kamenmenyime. Mak kunmekbe karohrok, bu ngurrinan baleh kore ngahkurduyime bu bolkkime, dja ngudda minj ngurriburrbun kore kahmenmeny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rriwern bininj nawu bolkkime kabirrihni wanjh birridjalwarre, dja birrimarneborledmeng kore God. Bedda wanjh kabirridjawayhme ngarre kundulkarre kore God kakurduyime, wanjh bedda minj kabirrimang, dja mandjalkudji kore Jonah bimarnekurduyimerranj.” Wanjh kumekbe Jesus benbawong dja wam.Jesus yimeng, “Ngurrinahnarrimen Wardi Ngurriwarrebore Kunbuyikakenh.”Matthew 16:5-12(Mark 8:14-2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wu Jesus nuye benbukkabukkani wanjh birridjowkkeng kore kurrula borledmikenh, dja birribengmidjdanj manbu kandidjawa minj birrika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Jesus benmarneyimeng, “Ngurrinahnarrimen! Wardi ngundibengwarrewon ngudberre nawu Pharisees dja Sadducees bu kabirriyolyolme ngudberre manbuyika kunwok, yiman kayime mannguklurlmikenh kore kunmayali ngu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awu benbukkabukkani birrimarneyimerrinj bu baleh menmenyimeng, dja birriyimeng, “Nungka kuhni yimeng bu ngarribengmidjdanj manme minj karrimkayi.”]]></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2026-07-17T02:02:49Z</dcterms:created>
  <dcterms:modified xsi:type="dcterms:W3CDTF">2026-07-17T02:02:49Z</dcterms:modified>
  <dc:title>Bible.com.au: Matthew 16:1-28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