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hni bininj ngandiburlume ngaye, dja nakka kabirriyime kore djal kurrangbeh, dja kore kukange bedberre nakka burrkyak, ngandiwirrih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abirrihboddan ngardduk, wanjh djal burudjang. Dja warridj kabindihbukkabukkan mankarrebubuyika manbu djal bininj birrikarremarnbom, dja yuwn bu God nuye!’” [Isaiah 29:13] Kuhni bu Jesus benmarneyimeng.Jesus Yolyolmeng Bu KunkangekenhMatthew 15:10-2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kayhmeng nawu binihbininj bu birrihmirnderri, wanjh benmarneyimeng bedberre, “Kandibekka dja ngurrimayalibayhmen kore marneyolyolme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me manbu ngurringun, makka minj ngunmarnbun bu ngurriyimerran ngurriwarre bininj. Dja ngaleng kunwok kore kurrangbeh kambebme, makka wanjh ngunmarnbun ba bu minj ngurrimarneboddan nuye God bu mandjad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benbukkabukkani nuye Jesus birrimdarnhyikang wanjh birridjawam, “Yiddok ngudda yiburrbun bu nawu Pharisees birriyidduy kunmekbekenh kore ngudda yiyolyol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Jesus yimeng, “Manbu mankolhdewarre, kore Kornkumo ngardduk kore heaven kahni wanjh minj karrudjindi, wanjh makka mankolhdewarre God karredjmaddurrkmire dja kaburriwe row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urrbenbawo birrimekbe Pharisees. Nakka birrimimdubbe rerrih, dja bu bininj nawu mimdubbe kabiberlkan nabuyika bininj nawu mimbunje, wanjh nakka kabenedjarrkkukwarrhme kore kubolkdjorlo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Peter yimeng, “Kaluk kunukka baleh yiyimeng yiyolyolmeng manmekbe parable kore kunwok kawokwarlkkayin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endjawam nawu benbukkabukkani, “Yiddok ngudda ngurrihdjalmayali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minj ngurriburrbun bu manme ngurrikurrme kore kurrang ngudberre wanjh kaballe kore kunnjam wanjh kabalbebme kore kunburrk ng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Nuye Mankarre Dja Bininj Bedberre MankarreMatthew 15:1-20(Mark 7: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kunwok rowk manbu kambebme kore bininj nuye kurrang, wanjh kambebme kore kukangebeh nuye, dja kabimarnbun ba minj kabimarneboddan nuye God bu mandj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ore kukange kanjdjibeh kambebme kunmayali manbu manwarrehwarre, kore bininj kabirriburren, mak kabirrimarnedjirdmarren bininj dja daluk warridj, ngalbininjkobeng dja nabininjkobeng kabenebebbehmang ngalbuyika daluk dja nabuyika bininj, dja mak kabirridjirdmang njalehnjale, dja mak kabirrikurren bu kabirrikowerren, dja mak kabirrimarneyimerren kunwarrehwarre kunw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anmekbe manbu kabenmarnbun bininj bu minj mandjad kabirrimarneboddan God. Bu bininj minj kabirribiddjirridjburren dja manme kabirringun werrk, wanjh nakka minj kuhni kabenwarrewon, dja bedda kabirrimarneboddan nawu God bu djal kunmak.” Kuhni bu Jesus yolyolmeng.Jesus Bibidyikarrmeng Daluk Ngalbu Minj JewniwirrinjMatthew 15:21-28(Mark 7:24-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olkbawong kumekbe kore ningihni dja wam kore kunred bokenh bolkngeyyoy Tyre dja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lkudji daluk ngalbu yoy kumekbe, wanjh bimarnebebmeng nuye Jesus. Ngalka minj Jewniwirrinj, dja wanjh Canaanbeh. Wanjh bimyikang Jesus dja kayhmikayhmi bu yimeng, “Nawu Yiwohrnan! Ngudda nawu Beywurd nuye David, kankongibu! Dja ngalyaw ngardduk kakarrme namarnde nawu kabiwernhwarrewon, nawu kabihbongkarr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minj wokdiwirrinj bu biwokmayi ngalmekbe daluk. Dja wanjh nawu benbukkabukkani nuye birrimyikang Jesus dja birrimarneyimeng, “Yimarneyimen ngalmekbe daluk kare dja munguyh kanhkadjung dja mak kakayhm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bimarneyimeng ngalbu daluk, “God nganmunkeweng kore birridjalkudji bininj nawu Israel benkebmawahmeng, dja bedda kabirrihdjalmayahme yiman sh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albu daluk bimyawoyhyikang Jesus dja barddurrukkurlhdanj kore kumirrk nuye dja yimeng, “Nawu Yiwohrnan, kanbidyikarr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Jesus bimarneyimeng, “Yina! Kunukka minj kunmak bu manme ngabenyimang nawu wurdwurd dja ngawe kore duruk bedberre bu kabirribalngu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galbu daluk yimeng, “Yoh, nawu Yiwohrnan, dja mak duruk kabirringun manme manbu mandjudjulng kawarrawarrhmerren kore table nawu kawohrnan bedber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ni yikahwi Pharisees dja nawu kabindihbukkabukkan mankarre birrimyikang Jesus. Kaluk bedda birrimdolkkang kore Jerusalem. Wanjh birridjawam birri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yimeng, “Daluk! Ngudda kanwernhwoybukwon! Dja kuhni wanjh ngakurduyime kore kandjawam.” Wanjh kundjalmekbe rerrih ngalmekbe daluk ngarre ngalyaw djalmakminj.Jesus Benmarnbom Birriwern BininjMatthew 15:29-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kumekbe Jesus bolkbawong, nungka wam rengehrey kore kukadjihkadjid ngarre manbu kurulla Galilee. Wanjh balbidbom karrkad kore kurrulum dja kumekbe yerrkang ningih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irriwern duninjh birrimyorrmeng kore nungka, dja bindimkani nawu minj birrireyi dja birridjalngudjyakni, dja nawu birribirlni, birrimimdubbeni, dja nawu minj birriwokdiwirrinj, dja mak birriwern bindimkang bindikurrmeng kore Jesus nuye kurrenge, wanjh nungka benmarnbom row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wu birriwern bininj birrikangebarrhmeng bu bindinang birrimekbe birriwokdi nawu minj korroko bu birriwokdiwirrinj. Mak nawu birribirlni, nakka birrimurrngrayekminj. Nawu birringudjwarreni nakka birrirey, mak nawu birrimimdubbeni nakka birribolknani. Bedda wanjh birriburlumeng dja birrimanjbuni God nawu wohrnawohrnani bininj nawu Israel benkebmawahmeng.Jesus Benmarnemarnbom Manme Bedberre Nawu 4000 Bininj.Matthew 15:32-39(Mark 8:1-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nawu Jesus benkayhmeng nawu benbukkabukkani nuye dja yimeng, “Ngabenkongibun nahni bininj, dja bedda ngarridjarrkyerrkang bu kunbarnangarra danjbik, mak minj njale birringuyi. Wanjh minj ngadjare ngabenkukmunkewe bu kabirrimarrwere. Wardi kunukka kabirriwohkukmankan bu kabirribalhdokme ku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awu benbukkabukkani birrimarneyimeng, “Baleh ngarrimang manbu manwern manme ba ngarrbenwon nahni bininj? Ngad djarreh karrihdi dja karribolkbawong kore kururrkwer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Jesus yimeng, “Baleh kayime manbu manlod kandidjawa ngurrihkarrme?” Bedda birriyimeng, “Kunbidkudji dja bokenh, mak yikahwi kilekilelh dje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benmarneyimeng nawu bininj bu kabirriyerrkarren kore kuro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nungka mey manbu seven kandidjdjawa, dja djenj dja biyimanjbom Ngabbard God. Yerre wanjh lahlarlmey manbu kandidjawa wanjh benwong nawu benbukkabukkani nuye nahni djenj dja buriddi. Wanjh bedda bindibalwong bininj nawu kurorre birrih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awu bininj birringuneng birriworrkminj rowk. Yerre nawu benbukkabukkani nuye birridahdahkendoy dja birribarlkeng seven baskets manbu manme bu yikahwi bininj birribabaw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jalekenh nawu yibenbukkabukkan minj kabirrikurduyime kore nawu mawahmawah kadberre kanwon? Dja wanjh minj kabirribiddjirridjburren werrk wanjh yerre manme kabirring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bininj nawu birringuneng maninjmanu manme, nakka bindirohrokmeng four thousand bu djal binihbininj. Kaluk daluhdaluk dja wurdwurd birriraworrinj kumekb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 kunmekbe Jesus benmirndemunkeweng nawu bininj birridokmerrinj kore kured wanjh nungka bidbom kore kabbala dja wam kore kubolkkimuk ngarre Maga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yimeng, “Mak ngudda, njalekenh minj ngurrimarrkmang manbu God nuye mankarre? Wardi ngurridjaldjare ngudberre mank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n God yimeng, ‘Ngurrbenbenemarrkma ngalbadjan dja kornkumo ngudberre’, dja mak yimeng, ‘nangale bininj nawu kunwarre kabenbenemarneyime nawu ngalbadjan dja kornkumo, wanjh nakka ngurribu karrowen!’ [Exodus 20:12; 21:1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udda ngaleng ngurriyime kamak bu nawu bininj kabenbenemarneyime kornkumo dja ngalbadjan, ‘Ngaye ngahkarrme nawu ba benbenebidyikarrmeninj dja wanjh ngokko ngawong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amak bu minj kabenbenenahnan ngalbadjan dja kornkumo nuye. Wanjh ngudda kunu ngurrbenbukkabukkan bininj bu minj kabindimarrkmang ngalbadjan dja kornkumo. Ngudda ngurriwokwe God nuye kunwok dja ngurridjare bininj kabirrimarrkmang manbu ngudberrekih kore ngurrih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nawu ngurridjalkurrehkurren! Isaiah wanjh mandjad yimeng bu ngudda wanjh ngunhyolyolmi, bu yimeng,]]></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2026-06-25T11:15:41Z</dcterms:created>
  <dcterms:modified xsi:type="dcterms:W3CDTF">2026-06-25T11:15:41Z</dcterms:modified>
  <dc:title>Bible.com.au: Matthew 15:1-39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