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3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4: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luk Herodias bibengdayhkeng ngalyaw ngaleng ngarre, dja wanjh ngaleng bidjawam Herod, “Kanwo kunkodj nuye John nawu benhkodjdjuhkeyi. Kaluk kodjdahkendin kore platt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nawu King Herod njilngwarreminj, dja bonj, nungka wokkurrmerrinj dja birriwern birriwokbekkang. Wanjh benwokwong kore ngaleng daluk bidjanwohme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ungka wanjh benmunkeweng djamun nuye bu kabirriyikan John kore kahrurrkkendi wanjh kabirrikomdadjk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 kunmekbe birrikomdadjkeng wanjh birrikodjdahkendoy kore platter dja birrikang, birriwong ngalyawk, wanjh balkang biwong ngalbadjan ngalengngar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nawu John nuye benbukkabukkani birrimwam birrikukmey John dja birrikang birrikukdudji. Yerre wanjh birriwam birrimarnemulewam Jesus.Jesus Benworrkmiwong Bedberre 5000 BininjMatthew 14:13-21(Mark 6:30-44; Luke 9:10-17; John 6:1-14)]]></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 kunmekbe Jesus biwobekkang John bu birribom doweng, nungka wanjh bidbom kore kabbala dja rawinj kubolkbuyika djarreh kore minj nangale diwirrinj. Dja birriwern bininj birriwobekkang kore wam, wanjh birrimunkekadjuy kurorre kore birrimdolkkarrinj kubolkbubuyikabe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luk bu Jesus kumkoluy kore kabbalabeh, nungka bennang birridjalmirndewern birrihmadbuni. Wanjh benkongibom dja benmarnbuni bedberre nawu birridulkkihyoy kumekb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luk bu balhngokdangeni, nawu benbukkabukkani nuye birrimyikang Jesus dja birrimarneyimeng, “Minj nangale kondah kayo, dja mak kahngokdan warridj. Dja yibenmunkewemen nawu bininj kabirrire ba kabirribayahme manme bedberre kore kubolkkimu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ja nungka Jesus yimeng, “Minj mak karrbenmunkewe. Dja ngudda ngurrbenwo manme kabirringu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bedda birrimarneyimeng, “Ngad wanjh ngarrihdjalkarrme kunbidkudji kandidjawa dja bokenh djenj.”]]></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wu King Herod Bibom John Nawu BenkukdjuhkeyiMatthew 14:1-12(Mark 6:14-29; Luke 9:7-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luk Jesus yimeng, “Ngurrimka manbu kandidjawa dja djenj kore ngay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benmarneyimeng nawu bininj rowk bu kabirriyerrkarren kore kurralk. Dja mey manbu kunbidkudji kandidjawa dja bokenh djenj, bolknang kaddum, dja bimanjbom Kornkumo manmekbe manmekenh. Wanjh lodbakkeng manbu kandidjawa dja benwong nawu benbukkabukkani nuye, wanjh bedda bindibalwong bininj nawu kumekbe birrihmirnderr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birringuneng, dja birriworrkminj rowk. Dja manme manbu minj birriyakwoyi, wanjh nawu benbukkabukkani birridahdahkendoy kore twelve kundjabarrk dja wanjh birribarlkeng row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luk nawu binihbininj birrihmirnderri nakka birrimarnburrinj five thousand nawu manme birringuneng dja nawu morlehmorlenj dja wurdwurd nakka minj bindirohrokmeninj dja bedda warridj birringuni.Jesus Wam Kurrenge Kore Kubokehkekeb Ngarre ManbokimukMatthew 14:22-33(Mark 6:45-52; John 6:15-21)]]></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kundjalmekbe rerrih Jesus benmarneyimeng nawu benbukkabukkani nuye bu kabirribidbun kore kabbala dja kabirridokme nuye dja kabirridjowkke borledmikenh. Dja nungka Jesus bolkmaddi yerre ba kabenmunkewe nawu bininj bu kabirridokmerr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 kunmekbe benmunkeweng, nungka wam nadjalkudji kore kurrulum ba karri yiwarrudj. Dja wanjh ngokko balhngokdangeni, bu Jesus nakudji dingihd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luk kunmekbe bolkyimi, manbu kabbala wanjh ngokko djorlkmeng dja birrihdi kore djarreh burldjarn manbokimuk. Dja manmekbe kabbala minj mayorrkkadjuyi, kaluk kunmekbe borrolkani manbu manbokimu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luk bu djarreh kumhkabelni, Jesus wanjh rengehrey kubokehkekeb kore kukku dja benhyikani nuye nawu benbukkabukkan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nawu benbukkabukkani nuye birrinang, dja birriwernhkeleminj, dja birriyimeng, “Nakka wanjh mam!” Dja wanjh birrikayhmi kunkele dorreng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luk Jesus werrkwerrk benmarneyimeng, “Yuwn ngurrikangewarre! Dja ngaye Jesus. Yuwn mak ngurrike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 kumekbe bolkyimi Herod nawu wohrnani kore kubolkkimuk Galilee, biwobekkang Jesu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Peter yimeng, “Nawu Yiwohrnan. Bu woybukkih ngudda, wanjh kanmarneyimen ba ngamre yikan ngudda kore kukk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njh Jesus yimeng, “Yimray!” Dja Peter koluy kore kabbala dja dengebarnhbarndi kore kukku kubokeb, bu rengehrey biyikani Jesu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luk bu Peter nang manbu kukku dja kunmayorrk bu kimuhkimukmeni wanjh nungka keleminj dja yibmihyibmi kanjdji. Kaluk bikayhmeng Jesus, “Nawu Yiwohrnan kanngehkeme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njh kundjalmekbe rerrih Jesus berlyirriyonginj dja birrarrkidmey. Wanjh bimarneyimeng, “Njalekenh ngudda kanhkewkme? Yiddok minj kanwernhwoybukw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luk bu benebidbom kore kabbala, manbu kunmayorrk wanjh mayorrkdowe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anjh nawu kabbala birrihbarndi birriboddanj nuye Jesus dja birriyimeng, “Woybukkih duninjh ngudda Beywurd nuye God!”Jesus Benmarnbom Nawu Birridulkkihni Kore Kunred GennesaretMatthew 14:34-36(Mark 6:53-56)]]></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luk bu birridjowkkeng borledmikenh, wanjh birribidbom kore kukadjid ngarre Gennesare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Mak bininj nawu kumekbe birrihni birrikukburrknang Jesus, wanjh birrimulewam bu bindibalmarnewokmunkeweng birribuyika bininj kore kubolkwarlah, bu Jesus kumwam kumekbe, wanjh bindimkang nawu kundjak birrihkarrmi kore nungk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Mak birridjanwohmeng bu nungka benbawoyi nawu kundjak birrikarrmi bu birriwohkarrmeninj kunmadj nuye. Dja nawu birrimadjkarrmi rowk wanjh birrimakminj rowk.]]></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benmarneyimeng nawu kabirrihmarnedurrkmirri, “Nawu Jesus nakka wanjh John nawu benhkodjdjuhkeyi, nawu kumyawoyhmimbiminj! Kunmekbekenh nungka kahdurrkmirri kundulkarre kunkimuk dorreng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luk bu kerrngehkenhni Herod nuye bininj birriberlmey John, birridukkarrukkang wanjh birridangbalhmeng rurrkkerurrkkendi kore prison. Herod benmarneyimeng bu birrikurduyimeng rowk bu ngalmekbekenh daluk Herodias, ngalbu ngalbininjkobeng nuyeni Philip, nawu Herod benedanginj. Dja ngalbu Herod bime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luk John bihmarneyimi Herod, “Bu yimey Herodias ngunemarrinj, wanjh yibakkeng mankar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kunmekbekenh nungka Herod djareni bibuyi namekbe John, dja keleni bu benkengehmi bininj birriwern, dja bedda birriyimi John bu nungka prophetn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bu bolkyimi kore Herod nuyeni birthday, ngalyaw ngalbu ngaleng ngarreni Herodias bimarneborrkkeng Herod dja mak nawu kumekbe birrihdjarrkni, dja Herod wanjh warnmakminj ngalengngarre ngalyaw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nungka wokkurrmerrinj bu njale kabiwon nawu ngaleng kadjare.]]></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2026-06-25T11:15:00Z</dcterms:created>
  <dcterms:modified xsi:type="dcterms:W3CDTF">2026-06-25T11:15:00Z</dcterms:modified>
  <dc:title>Bible.com.au: Matthew 14:1-36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