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0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ngaye nawu Bininj Duninjh, dja ngawohrnan manbu kore kunbarnangarradjamun ngarre.” Kuhni bu Jesus yolyolmerrinj.Jesus Bimarnbom Bininj Nawu BidwarreniMatthew 12:9-14(Mark 3:1-6; Luke 6:6-1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Jesus bolkbawong kumekbe dja wam kore kunrurrk manbu yiwarrudjkenh bedbe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kumekbe ni bininj nawu bidwarreni. Mak yikahwi Pharisees birrikarreyawani ba birridjuhbuyi nawu Jesus, dja birridjawam, “Yiddok kunukka kamak bu yibenmarnbun bininj kore kunbarnangarradjamun manbu Sabb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Jesus yimeng, “Bu nangale ngudberre wardi kakarrme nawu mayh sheep, wanjh bu namekbe mayh kakukwarrhme kore kudjorlok, kaluk yiddok ngudda ngurriwayhke wanjh ngurribebke bu kamank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nawu mayh minj kunmak yiman nawu bininj. Wanjh kunukka kamak bu ngurrikurduyime kunmak kore kunbarnangarradjamu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kumekbe Jesus bimarneyimeng bininj nawu bidwarreni, “Yibidyirrikurrmerrimen!” Wanjh nungka bidyirrikurrmerrinj, dja yawoyhbidmakminj bulkkidj duninj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nawu Pharisees birribawong dja birriwam birrihkarremarnbuni bu kabirribunkenh Jesus.God Bidjarrngbom Jesus Bu KabimarnedurrkmirriMatthew 12:15-21]]></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wanjh benburrbuni kore baleh nawu Pharisees birrihkurduyimi, wanjh nungka kumekbe bolkbawong. Wanjh birriwern bininj birrimunkemey, dja Jesus benmarnbom rowk yikahwi bininj bedberre nawu birridulkkihyo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 benbengdayhkeyi birrimekbe bu minj kabindimarnemulewan bu nungka nanga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ungka kuninjkunu kurduyimeng ba kawoybukkenhdan God nuye kunwok kore Isaiah nawu prophet yime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Nungka Kawohrnan Kore Kunbarnangarra SabbathMatthew 12:1-8(Mark 2:23-28; Luke 6: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hni wanjh ngadjarrngbom bu karrurrkmirri ngardduk. Dja ngamarnedjare, mak ngannjilngmarnbun, dja ngawon ngardduk Namalngmakkaykenh, ba kabenmarneyime birriwarlahken bininj kore ngaye ngabendjadme bu djal kunmakken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ungka minj kabendangwe dja mak karrarrahme. Minj kakayhme kore manbol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k minj kabakke manbu manbiwhmikenh manyahyaw dja minj karrombun manbu kahbirluwoldjendowen, kaluk bu yerre kamarnbun kundjalmak bu kawinh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irriwarlahkenh rowk bininj nawu minj Jews, wanjh bedda kabirrimarnekurrmerren kore kunngey nuye.” [Isaiah 42:1-4]God Biwong Jesus Kundulkarre Ba Bu Benburriweyi Namarnde Rowk.Matthew 12:22-32(Mark 3:20-30; Luke 11:14-23; 12:10)]]></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yikahwi bininj birrimkang kore Jesus nakudji nawu namarnde bibongkarrmi, dja nungka mimdubbeni dja minj wokdiwirrinj. Wanjh Jesus bimarnbom, dja nungka wanjh wokdi dja bolkna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birriwern bininj birrikangebarrhmeng dja birriyimeng, “Nahni bininj kunubewu Beywurd nuye Dav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nawu Pharisees bu birribekkang kuhni wanjh bedda birriyimeng, “Jesus nakka kakarrme kundulkarre nuye Beelzebub nawu kabenmarnewohrnan namarnde rowk, dja kuhni bu Jesus kabenmarnewe bedberre nawu namarnde kabenhkarr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Jesus benmayaliburrbuni birrimekbe Pharisees kore birrihburrbuni, wanjh nungka benmarneyimeng, “Ngurriburrbun bu kubolkwarlahkenh kore bininj kabirriburren wanjh kabirrikukyakworren. Dja kore kubolkkimuk nawu birriredbo kore birrilarlmarrinj wanjh nakka bolk kabirriyakworren. Dja mak kore namud, bu kabirriburren wanjh kabirriyakworr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 nawu Namarnde Duninjh, bu kadjurrkkarren, wanjh nakka nungan kalarlmarren mak kore kahni makka minj munguyh kayirriy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ngudda ngurrihyime ngaye ngahkarrme Beelzebub nuye kundulkarre bu ngahwe nawu namarnde. Dja bu yiman woybukkih, wanjh baleh kundulkarre ngudda ngurrihkarrme bu yikahwi ngudberre kabirriwe nawu namarnde? Dja bedda wanjh ngundidjadme kore ngaye kandidjuhbu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kunmekbeni Jesus wanjh rengehrey kore kabbal kaluk kore manmim dudjihdudjindi manbu manmekenh. Kaluk kunbarnangarradjamunni manbu Sabbath. Wanjh nawu benbukkabukkani nuye birrimarrwedoweng, wanjh birrimoyhmangi manmekbe manmim dja birringun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aye wanjh ngakarrme kundulkarre kore God nganwong nuye Namalngmakkaykenh bu namarnde ngawe. Wanjh kuhni kamenyime bu God ngokko kumwam dja kawohrnan bolkkime ngudber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kunbuyika marneyime. Bu nangale kadjare kangimen kore bininj nawu dulkarrewern nuye kurrambalk wanjh kadjirdmang nuye njalehnjale, wanjh nakka kabirrukkarrukkan werrk namekbe nawu dulkarrewern bininj. Wanjh kabaldjirdmang njale kore kurrambal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nangale nawu minj ngaye nganedjarrkni, nakka wanjh ngannjirrhmiwon. Mak nangale nawu minj nganedjarrkdurrkmirri nakka wanjh nganwarrew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wanjh marneyime ngudberre, baleh kore kunwarre ngurrikurduyime dja mak wardi ngurriyime kunwokwarre bu ngurriyolyolme God, nakka wanjh God kabengmidjdan ngudberre. Dja kunbuyika bu nangale kabimarneyime kunwarre kore nawu Namalngmakkaykenh, wanjh nakka minj kabengmidjdan nuye kunwar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nangale bu nganwarrewan ngaye nawu Bininj Duninjh, nakka wanjh God kabengmidjdan nuye kunwarre. Dja nangale kabiwarrewan nawu Namalngmakkaykenh, nakka wanjh God minj kabengmidjdan nuye kunwarre bu bolkkime dja mak bu yerrekah munguyh.” Kuhni bu Jesus yolyolmi.God Kankangenan Kore KarriwokdiMatthew 12:33-37(Luke 6:43-45)]]></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Jesus benmarneyimeng, “Manbu kundulk manmak, makka wanjh kamarnbun manme manmak. Dja manbu manwarre kundulk makka kamarnbun manwarre manme. Wanjh ngurrina manbu kundulk kore baleh karrulkyime mak manme bu kakarrme wanjh kumekbe ngurriburrbu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gudda ngurriwarre bininj, dja njalekenh bu ngurrihyime kunmak? Bu bininj kawokdi, wanjh njalehnjale manbu barlkeng nuye kukange, wanjh kunmekbebeh kambebme nuye kunwo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ininj rowk kabirribebke njalehnjale kore kukange bedberre kahyo. Nawu birrimak bininj nakka kabirrikarrme kunmakmak kore kukange bedberre dja nawu birriwarre bininj nakka kunwarrehwarre kabirrikarrme kore kukange bedber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ja marneyime ngudberre bu kamre ngarre kunbarnangarra bu God kabenyidjadmekenh, birriwern bininj rowk kabirriwarreworren kore bedmanbidju kunwok kunwarre rowk bu birrihyim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bu kunmekbe kunbarnangarra God kabenmarneyime bu bedda birrimak dja kunubewu birriwarre kore baleh bedda kerrngehkenhni birrihyimi.” Kuhni bu Jesus benbengdayhkeng.Bininj Birridjawayhmeng Jesus Kore Baleh Kabenmarnekurduyime Kundulkarre DorrenghMatthew 12:38-42(Mark 8:11-12; Luke 11:29-3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awu Pharisees bindinang, dja birrimarneyimeng Jesus, “Yina! Nawu benbukkabukkani ke kabirribakke mankarre manbu kunbarnangarradjamunken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yikahwi Pharisees dja nawu mankarre kabindihbukkabukkan birriwokmey Jesus, birrimarneyimeng, “Nawu Kanhbukkabukkan, ngad ngarridjare ngundikurdunan kore yikurduyime kundulkarre dorrengh ke ba yiman ngudda kanmarnebukkarrenken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Jesus benwokmey, yimeng, “Bininj nawu bolkkime kabirrihni kabirridjare ngaye ngandikurdunan kundulkarre dorrengh, nawu birridjalwarre, nawu minj bedda kabirrimarneboddan nadjalkudji nawu God duninjh. Bonj. Minj ngaye ngakurduyime kundulkarre dorrengh bedberre, burrkyak. Dja korroko bininj birrikurdunang kore prophet nawu Jonah bimarnekurduyimerranj bu God nuye kundulkarre dorrengh, kaluk bedda kabirriyawoyhkurdun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 nungka ningihni kore kunjam nuye nawu djenj nakimukkenh bu kunkodjke danjbik dja kunkak danjbik, wanjh kadjalrohrok bu ngaye nawu Bininj Duninjh ngani kore kanjdji kurorre bu kunkodjkedanjbik dja mak kunkakdanjbik.]]></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luk bu kunbarnangarra ngarre bu God kabenyidjadmekenh, wanjh bininj nawu birrimdolkkang kunred Ninevah wanjh kabirrimdolkkarren ngurriraworren ngudda nawu bolkkime ngurrihni, wanjh ngundimarneyime bu ngudda ngurridjalwarre. Bu kunmekbekenh kunu Jonah yolyolmeng bedberre nawu kunred Ninevah birrihni, bedda nawu birribawong kunwarre dja mak birrikangeborledmeng nuye God. Ngaye marneyime ngudberre, bolkkime ngaye nawu ngawernhkimuk ngahdi kondah dja Jonah nakka wurd walakki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ja mak bu kunbarnangarra ngarre bu God ngunyidjadmekenh, daluk ngalbu kawohrnan kore kubolkwarlahkenh kore walem ngarre, wanjh ngaleng ngurridjarrkdolkkan nawu ngurrihdarrkiddi bolkkime. Kaluk ngaleng ngunmulewan ngudberre bu ngudda wanjh ngurriwarre, mak ngaleng kumdolkkang djarrehbeh bu kabibekkan Solomon nawu kore bimarneyolyolmeng kore kunmayali manbu manmakkenh. Wanjh marneyime ngudberre nawu kondah kahdi, nakka wanjh kawernhdokme kabiyurrhke nawu Solomon.” Kuhni wanjh Jesus yolyolmerrinj.Nawu Namalngwarre Nakka Nawern Kabirrimdurndeng Kore Nakudji Bininj NuyeMatthew 12:43-45(Luke 11:24-26)]]></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Jesus benyawoyhmarneyimeng, “Bu namalngwarre kambebme kore bininj, wanjh nakka kadjalwohre kore kubolkdarleh ngarre dja mak kabolkyawan kore baleh yimankek kangehme, nungka minj kabolkngalk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anjh namekbe kunmalng kayime, ‘Mah, wardi ngadjaldurndeng kore kubolkkare kore ngambolkbawongbeh.’ Kaluk bu nahni namalngwarre bu karrurndeng, wanjh kayawoyhbolknan bu kanan kamak rowk, kabolklarrkdi dja mak kabolkbele rowk.]]></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nungka kare kabendjalkimang birribuyika nawu seven kunmalng birriwernhwarre duninjh, wanjh kumekbe kabirrire bu kabirrini. Kaluk nahni bininj kore birrimarnengimeng, wanjh biwernhmarnekimukmen nuye kunyid. Wanjh kunmekbe karohrok bedberre bininj nawu bolkkime kabirrihni.” Kuhni rowk bu Jesus yimeng.Jesus Nuye Ngalbadjan Dja Mak Nawu BirridanginjMatthew 12:46-50(Mark 3:31-35; Luke 8:19-21)]]></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luk bu kunmekbe Jesus benhmarneyolyolmeng bininj nawu kumekbe birrihmirnderri, ngalbu ngalbadjan nuye dja nawu birridanginj wanjh nakka kuberrk birrihdi, kaluk bedda birridjareni birringimeninj ba birriwokdiwirrinj nungka Jesu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anjh nakudji bininj bimarneyimeng Jesus, “Ngalbadjan ke dja nawu ngurridanginj kabirrihdi kuberrk, dja kabirridjare ngurriwokd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Jesus yimeng, “Yiddok ngudda minj ngurribimnayi kore djurra bu David dja nawu bininj nuye birrihdjarrkrey bu birrimarrwedowe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aluk nungka yimeng, “Ngalngale ngardduk ngalbadjan? Dja birringalehngale nawu ngaye ngarridanginj?”]]></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anjh nungka benwiddjuy nawu benbukkabukkani nuye dja yimeng, “Nahni wanjh nawu ngalbadjan dja nawu ngaye ngarridanginj.]]></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luk bininj dja daluk nawu kabirrikurduyime kore Kornkumo ngardduk nawu heaven kahni kore kadjare, nakka wanjh ngarridangerrinj, dja ngayekenh ngalbabadjan rowk.”]]></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nungka ngimeng kore God nuye kunrurrk, mey manbu mandjamun kandidjawa dja benwong birridjarrknguneng nawu bininj nuye birrihdjarrkrey. Kaluk mankarre kayime manmekbe kandidjawa minj kabirringun birribuyika bininj, dja nakka birridjalkudji priests kabirringu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mak ngudda minj ngurrinayi kore djurra manbu mankarre nuye Moses bu nawu priests kamak kabirridurrkmirri kore temple bu kunbarnangarra djamun? Dja minj nangale kayime bu bedda birribakkeng mankarre bu kunbarnangarradjamu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marneyime ngudberre bu kondah karri nawu nawernhkimuk dja makka walakkih manbu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ore djurra kahyime, ‘Ngudda kandihwon nawu mayh bu kanmarnekinje, dja bonj, ngadjare ngurrbenkongibun bedberre birribuyika bininj!’ [Hosea 6:6] Minj ngudda ngurriwernhburrbun manmekbe kunwok kore baleh kahmenmenyime. Bu ngudda kunmayali ngurrikarrmeninj wanjh minj ngurrbendjadmeninj nawu minj kunwarre birriyimeninj.]]></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2026-07-17T02:02:48Z</dcterms:created>
  <dcterms:modified xsi:type="dcterms:W3CDTF">2026-07-17T02:02:48Z</dcterms:modified>
  <dc:title>Bible.com.au: Matthew 12:1-50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