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jale ngurriwam ngurrinang? Yiddok bininj ngurrinang nawu manmadjmakkaykenh djongbuyindi? Burrkyak. Bininj nawu manmadjmakkaykenh kabirridjongbuyindi nakka kabirriyo kore kurrambalk bedberre kings nawu kabirrihwohrnawohr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jale ngurriwam bu ngurrinang? Yiddok nawu prophet? Yoh, wanjh marneyime ngudberre, nawu John, nakka wanjh prophet, dja wanjh prophet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hni wanjh bimbuyindanj bu nungka biyolyolmeng, ‘Nawu Kawohrnan Rowk yimeng, “Ngamunkewe nawu kakan kunwok ngardduk bu kayirrokme, dja kayingkihbolhmarnbun ke.”’ [Malachi 3: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rneyime bu woybukkih duninjh, minj nangale nawu kondah kurorre danginj bu kabiyurrhke John nawu kabendjuhke bininj. Djal bonj, nawu birriwarlahkenh rowk nawu kabirrihni kore God nawu king kawohrnan rowk bedberre, wanjh bedda kabirrihyurrhke Joh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nyimekbe bu John ningihni wanjh bu bolkkime yimerranj, God wanjh kundulkarre dorrengh marnbuni nuye kore nungka kawohrnan, dja birribang bininj bedman kabirrirohrokme bu kabirringime ba bu kabirriwohrnan kunmek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wu birriyungki prophets dja manbu mankarre nuye Moses birriyolyolmi rowk, kore God benwoni kunwok nuye, dja wanjh John kumwam y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u ngurrbenwoybukwon kore birriyimeng, wanjh John nakka Elijah, nawu birriyingkihmulewam bu kumhr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bininj nawu kandiwokbekkan, wanjh kandimenmenbek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eh mak ngayime bedberre bininj nawu kuninjkunu kabirrihni? Kaluk bedda yiman njale? Bedda yiman kayime wurdwurd nawu kabirrihni kurobbe kore birriweykani yehyeng rowk, dja kabirrikayhmer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d ngundimarnebuhmeng nawu flute ngudberre dja ngudda minj ngurriborrkkemeninj! Dja mak ngarrikongiburreni bu ngarriwayini dja ngudda minj ngurrinalkbu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iyolyolmi John Nawu Benkodjdjuhkeyi BininjMatthew 11:1-19(Luke 7:18-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John kumwam nungka minj manme nguyi dja bonguyi yiman nawu birribuyika bininj. Dja bedda birriyimeng, ‘Nakka namarnde kakarr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u ngaye, nawu Bininj Duninjh ngamwam dja manme manwern nganguni dja wine ngabonguni, wanjh bininj kabirriyime, ‘Ngurrina! Nungka mandjalwern manme kangun dja wine manbowern duninjh kabongun, mak nungka kabirridabbolk nawu tax kabirrihmang dja nawu birriwarre bininj.’ Dja bonj, ngaleng wanjh kunmayalimak kabukarren bu kayime mandjad kore baleh kakurduyime.” Kuhni rowk Jesus yimeng.Jesus Benbengdayhkeng Nawu Bininj Minj Birribawoyi Kunwarre BedberreMatthew 11:20-24(Luke 10:13-3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dedjingmey benmarnebolkyolyolmi bu benwarrewani yikahwi bininj nawu birrihni kore kubolkbubuyika kunred kore Jesus durrkmihdurrkmirri kundulkarre dorrengh nuye. Dja bininj nawu kumekbe birrihni nakka minj birriwarnyakmulewarrimeninj bu birribawoyinj manmekbe bedberre kunwa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enyolyolmeng, yimeng, “Kadjalwarre ngudberre nawu ngurrihni kore kunred Korazin! Mak kadjalwarre ngudberre nawu ngurrihni kore kunred Bethsaida! Dja manbu kundulkarre dorrengh kore ngahkurduyimi ngudberre, bu kunkareni ngaye ngakurduyimeninj kore kunred bokenh Tyre dja mak Sidon, kaluk bininj nawu kumekbe birrihni nakka wanjh birriwarnyakmulewarrimeninj nuye God bu kerrngehkenh duninjh. Mak birridjongbuyindiwirrinj nawu madjwarreni, dja birridudjerrimeninj bu birrikukbarurrimeninj kunburle dorrengh ba bu birriborledkerrimeninj nuye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rneyime ngudberre nawu bolkkime ngurrihdi, bu kamre ngarre bu God kabenyidjadmekenh, wanjh kunukka kadjalwarremen bedberre bininj nawu kabirrihni kore kunred Sidon dja mak Tyre, dja ngudda wanjh kadjalwernhwarre duninj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udda nawu ngurrihni kore kunred Capernaum, yiddok ngudda yimankek ngurriwayhkerren kaddum kore heaven? Burrkyak, ngudda kaluk God ngunkukburriwe kore kanjdji duninjh.Dja manbu ngahdurrkmirri ngudberre kundulkarre dorrengh makka bu kunkare kurduyimerrangimeninj kore kunred Sodom, wanjh kunukka minj bolkyakmeninj dja djahdjaldiwirrinj bu kuhni bolkyimeninj kore bolkk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marneyime ngudberre, bu kamre ngarre kunbarnangarra bu God kabenyidjadmekenh bininj rowk, wanjh bininj nawu kunred Sodom kabirrihni nakka wanjh kabenmarnewarremen bedberre, dja ngaleng, ngudda ngunmarnewernhwarremen ngudberre.” Kuhni wanjh Jesus benmarneyimeng.Jesus Kadjare Bininj Rowk Bu Kabirringehmekenh Kore Nungka.Matthew 11:25-30(Luke 10:21-2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kunmekbe bolkyimi, wanjh Jesus dingihdi yiwarrudj, bu yimeng, “Ngabba, ngaye burlume ngudda nawu Yiwohrnan Rowk kore kaddum dja mak kurorre. Ngudda yibenmarnewarlkkang nawu njalehnjale bedberre bininj nawu bedda birrimayaliwern dja mak nawu kabirriwernhburrbun. Dja ngaleng yibenbukkabukkang bininj nawu minj kabirriwernhburrbun nawu yiman kayime wurdwurd rerri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h, Ngabba, kuhni wanjh ngudda nawu yiwernhdjareminj bu yikurduyimeng, dja mak yidjalnjilngmarnburr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Jesus yimeng, “Nawu Kornkumo ngardduk nganwong nadjalwern nawu njalehnjale rowk. Mak minj nangale bininj kabiwernhburrbun nawu Beywurd, dja nadjalkudji nawu Kornkumo nuye. Dja mak God nawu Kornkumo minj nangale kabiburrbun dja nadjalkudji Beywurd nuye, dja mak nawu bininj kabendjarrngbun bu kabenbukkankenh bu nuye Kornkum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 Jesus burnbom benwokwong bedberre nawu benbukkabukkani nuye, wanjh nungka bolkbawong kumekbe dja wam kore kubolkkilekilelh kaluk kore kubolkkimuk ngarre Galilee ba kumekbe wanjh kabenbukkabukkan dja kayolyolme be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h, ngudda nawu ngurringudjwarreminj dja mak nawu ngunhdulmukwon ngudberre nawu ngurrihdjalngorrkan, wanjh ngurrimray kore ngaye ba won ngudberre nawu ngurringehmeken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rrimarrkma ngardduk manbu kunwok ba ngurriburrbun kore ngaye bukkabukkang ngudberre, dja minj kakarrerayek bu ngudberre. Ngaye nawu minj ngabang duninjh, dja mak minj ngaburlumerren ngudberre. Wanjh ngudda ngurrimalngngehme kore ngaye ngarddu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ore bukkahbukkan ngudberre wanjh djawan bu ngurrimarrkmang kaluk mahni mankelk. Dja mak kore won ngudberre manbu ngurringorrkan wanjh makka kawob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kunmekbe bolkyimi, John nawu benkodjdjuhkeyi nakka wanjh rurrkkendi kore prison, dja nungka wanjh biwobekkang nawu Christ kore kurduhkurduyimi. Wanjh John benmunkeweng nawu benbukkabukkani nuye bu birridjawam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irriyimeng, “Yiddok ngudda namekbe nawu birrihmulewam kamre? Dja kunubewu ngarrimadbun nabuyi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esus benwokmey yimeng, “Ngurriray ngurrimarneyimen John kore ngurribekkan rowk, dja kore ngurrikurduna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wu birrimimdubbe nakka kabirribolknan, dja nawu birribirl nakka kabirrire, mak nawu birrikulahwarreni nakka wanjh birrikulahmakminj, mak nawu birribengwarrni nakka wanjh kabirribekkan, mak nawu birridoweng nakka birrimyawoyhdolkkani kore kundowikenh, dja nawu birrimarladj nakka kabirribekkan Kunwok manbu Manmakkaykenh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kore ngaye ngahkurduyime, wanjh God kabenwon kunmakmak bedberre bininj nawu minj ngandiwirrihme.” Kuhni bu Jesus yolyolmerr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nawu John nuye benbukkabukkani bu birriwam, wanjh Jesus dedjingmey benhmarneyolyolmi birriwern bininj nawu kumekbe birrihdjarrkdi bu nungkakenh John, wanjh yimeng, “Bu ngurriwam kore kubolkdarleh wanjh kaluk njale ngurridjareni ngurrinang? Bu ngurrinang John, yiddok nungka yiman kayime kundalk manbu kunmayorrk weng?]]></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2026-06-25T11:15:14Z</dcterms:created>
  <dcterms:modified xsi:type="dcterms:W3CDTF">2026-06-25T11:15:14Z</dcterms:modified>
  <dc:title>Bible.com.au: Matthew 11:1-30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