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presProps" Target="presProps.xml"/>
  <Relationship Id="rId49" Type="http://schemas.openxmlformats.org/officeDocument/2006/relationships/viewProps" Target="viewProps.xml"/>
  <Relationship Id="rId5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774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tthew 10:1-4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up2018]]></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Mak ngurrbenmarnbu nawu kabirrihdulkkihyo, dja mak ngurrbendolkayhwemen nawu birridoweng, mak ngurrbendjirridjbu nawu birrikulahwarre, dja mak ngurriwemen nawu namarnde rowk. Ngaye won mahni kundulkarre ngudberre bu minj njale kakarremulewayindan dja wanjh ngurrbenbidyikarrmen birribuyika bininj bu minj mak njale ngundikarremulewa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Yuwn bu kab kunwardde ngurrikukkan nawu gold, silver dja coppe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Mak yuwn ngurrikan baladji dja kunmadj nabubuyika ngudberre, mak nawu nabubuyika nawu ngurrihdengedjongbuyindi, dja mak kundulk manbu ngurrihkarndudjkarren. Dja ngurribun bu nangale nawu kahdurrkmirri, wanjh nanu kamak kabirrikarremulewa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Kaluk bu ngurribalhngimen kore karurrkmirnderri, wanjh ngurringalkemen bininj nawu namak ba bu ngunbolkwon. Dja wanjh ngurriyo mahni kunrurrk dja kaluk yerrekah bu ngurribolkbawo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Mak bu ngurribalngimen kore kurrambalk, wanjh ngurriyimen, ‘Kunmodmikenh ngurrihdjarrkni.’]]></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Dja bu bininj nawu kumekbe kabirrihdi bu ngundikimang, wanjh manmekbe kunmodmikenh ngurrbenyibawo bedberre birridjarrkdin. Dja bu minj ngundikimang, wanjh ngurridurndiweme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Dja bininj nawu minj kabirridjare bu ngundikimang dja mak minj kabirridjare kunwok kabirribekkan ngudberre, wanjh ngurrbenbawo birrimekbe bininj kore kurrambalk, dja kubolkkimuk, dja ngaleng ngurridengedjulngwerrimen bu ngurribawon kore bedd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anjh marneyime ngudberre bu djal woybukkih duninjh, bu kamre kunbarnangarra ngarre bu God kabendjadmekenh bininj rowk, wanjh kunukka kadjalwarre duninjh bedberre bininj nawu minj ngundibekkayi, kore kumekbe kunred. Ngudda ngurriburrbun kore God benbolkbularrbom kunred Sodom dja Gomorrah, wanjh kuhni kabenmarneyime birrimekbe bininj, dja wanjh kawernhbolkbularrbun.” Kuhni bu Jesus benbengdayhkeng.Jesus Benbengdayhkeng Nawu Benbukkabukkani Bu Kunrayek KabenmarnebebmeMatthew 10:16-25(Mark 13:9-13; Luke 21:12-17)]]></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Kaluk Jesus benyawoyhmarneyimeng nawu benbukkabukkani, benmarneyimeng, “Wanjh kandibekka, ngaye munkewe ngudberre kore bininj nawu birriwarre. Dja ngurrimayalimaknin yiman kayime nayin dja ngurridjakwarrenin yiman kayime doddorok.]]></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Dja ngurrinahnarrimen bedberre bininj. Wardi ngundimang dja ngundikurrme kore court dja mak ngundiwidjbihke kore kunrurrk manbu yiwarrudj.]]></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sus Benwong Kundulkarre Bedberre Bininj NuyeMatthew 10:1-4(Mark 3:13-19; Luke 6:12-16)]]></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anjh kunukka ngayekenh bu ngundikan dja ngundiname kore kumirrk bedberre nawu governors dja nawu kabirrihwohrnan kings, wanjh ngurrbenmarneyimen birrimekbe dja bininj nawu minj Jews wanjh ngurrbenmarneyime manbu djal kunwoybuk bu ngayekenh.]]></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Kaluk bu ngundimang, yuwn bu ngurrinjilngwarre kore baleh ngurriyime bu ngurriwokdi. Kaluk kunmekbe kabolkyime, wanjh kunukka ngunwon ngudberre bu kore ngurriyim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Nakka minj djal ngudman ngurriwokdi dja nakka wanjh Namalngmakkaykenh nuye Kornkumo ngudberre ngunbidyikarrme ba bu ngurriburrbun kore ngurriwokdikenh.]]></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Kaluk nawu birridangerrinj nakka kabindikukweykarren ba bu birriwarre bininj kabindibun, mak nawu kokornkumo kabindikukweykarren wurdwurd bedberre ba bu kabirridowe. Mak wurdwurd wanjh kabindimarnewokburriwe nawu kokornkumo dja ngalbabadjan, dja kabirriborledme kabindikanjkurrme bedberre ba bininj kabindibu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Wanjh birriwern bininj ngundinjirrhmiwon kunmekbekenh bu ngaye kandihkadjung, dja bininj nawu kahdjalkangewoybuk ngardduk munguyh bu kayiburnbun, wanjh nakka kabirringehme munguyh munguyh.]]></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Mak kore bininj ngundinjirrhmiwon ngudberre, wanjh ngurriray kubolkbuyika. Dja marneyime woybukkih duninjh, minj ngurriyakwon kore ngurridurrkmirri rowk kore kubolkkihkimuk ngarre Israel bu ngurribolknan bu yerrekah ngamre nawu Bininj Duninjh.]]></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ininj birriwarre wanjh kannjirrhmiwon ngaye nawu ngabenbukkabukkan, dja wanjh ngudda warridj ngundinjirrhmiwon, ngudda nawu ngaye bukkabukkan. Bedda kandinjirrhmiwon ngaye nawu ngawohrnan ngudberre, dja mak ngudda wanjh ngundinjirrhmiwon ngayekenh.]]></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Ngudda wanjh kandingunjdjikan, ngudda nawu ngaye bukkabukkan, dja nawu kandimarnedurrkmirri. Wanjh kunmekbekenh ngundinjirrhmiwon. Birrimekbe bininj wanjh ngandingeybuyi Namarnde nawu Beelzebub! Wanjh ngundiwernhngeywarrewon duninjh ngudberre warridj!” Kuhni wanjh Jesus benbengdayhkeng.God Karrikengemen Dja Yuwn Bu BininjMatthew 10:26-31(Luke 12:2-7)]]></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Jesus benyawoyhmarneyimeng nuye nawu benbukkabukkani, benmarneyimeng, “Dja wanjh yuwn ngurrbenkengeme birrimekbe bininj, wardi kunukka nawu njalehnjale kabirrikurduyime kunubewu bolkkime kahwarlkkayindi, dja wanjh nakka kabebme kurobbe karri, dja nawu manmolk kabirrikurduyime bu bolkkime, wanjh kaluk kabebme kurobbe, ba bu birriwern kabirriburrbun.]]></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Bu baleh yarrkka ngaye marneyime kore yiman kumunun, wanjh ngudda ngurrimulewa kore kabolkwolkayindi. Ngaye ngayawkme bolkkime bu bengdayhke ngudberre, dja wanjh yerrekah ngudda ngurridarrahmen wernkih duninjh kore kurobbe ba birriwern bininj ngundibekka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anjh Jesus benkayhmeng twelve nawu benbukkabukkani nuye dja benwong kundulkarre ba kabirriwe namalngwarre dja mak kabindimarnbun bininj nawu kunbubuyika kundjak kabirrihkarrm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Yuwn mak ngurrbenkengeme bininj nawu ngundibun kunburrkwi dja minj kabirribun manbu kunmalng ngudberre. Dja nadjalkudji wanjh ngurrikengemen, nawu kunburrk dja warridj kunmalng kabularrbun kore hell.”]]></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Nawu bokenh mayhmayh nawu kilehkilelk, bu kabirrirohrokme wanjh nakka kare nakudji cent, dja Kornkumo ngudberre kadjalnahnan, dja kaburrbun bu wardi nakudji kakukwarrhme kore kurorr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Yiman mak kunngabek rowk ngudberre, wanjh makka God rohrokmeng rerrih.]]></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Wanjh yuwn bu ngurrikele. Dja nawu Kornkumo ngudberre nawu bininj, wanjh ngundjalwernhmarnedjare duninjh, dja yuwn bu mayhmayh.” Kuhni bu Jesus yolyolmeng bedberre nawu benbukkabukkani.Bu Karrbenmarnemulewarren Bedberre Birribuyika BininjMatthew 10:32-33(Luke 12:8-9)]]></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Wanjh Jesus yawoyhyimeng nawu benbukkabukkani, “Bu ngurrbenmarneyime birribuyika bininj bu ngudda ngaye ngardduk bininj, wanjh kunukka mulewan ngudberre bu ngamarneyime ngardduk Kornkumo nawu heaven kahni bu ngudda wanjh ngaye ngardduk.]]></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Dja bininj nawu nganwaralkukwakwan ngaye bu kayolyolmerren kore birribuyika bininj, wanjh kunukka ngamarneyime Ngabbard ngardduk bu nahni bininj minj ngayekenh.” Kuhni bu Jesus yolyolmerrinj.Bininj Kabirrinjirrhmiworren Bu JesuskenhMatthew 10:34-39(Luke 12:51-53; 14:26-27)]]></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Wanjh Jesus yimeng nuye benbukkabukkani, “Yuwn ngurriyime bu ngaye ngamkang kunmodmikenh rowk kondah kurorre. Dja ngaye wanjh ngamkang kunyid, yiman mandjawak.]]></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Ngaye ngamwam kore kabimbuyindi bu kayime, ‘Bu ngabenborledke nabebeywurd bu kabindirrung kokornkumo bedberre, dja ngalyayaw kabindirrung nababadjan, mak nawu nayayaw kabindihkarrme kabindirrung ngalbibinjmorne bedberre.]]></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Nawu ngurriyidko duninjh wanjh nakka nawu ke namud!’ [Micah 7:6]]]></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Bininj nawu kabenwernhmarnedjare nawu ngalbadjan dja kornkumo, dja ngaye nganmarnedjare djal walakkih, nakka wanjh minj namak bu ngayekenh. Mak nawu kabenwernhmarnedjare nayaw dja ngalyaw, dja ngaye djal walakkih, wanjh kunmekbe rerrih karohrok nakka minj namak bu ngayekenh.]]></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Kaluk nahni twelve nawu benbukkabukkani, wanjh birrihngeyyoy; yiman Simon nawu kunbuyika kangeyyo Peter, dja nawu benedanginj Andrew. Benebuyika mak, nawu James dja John nawu bebeywurd nuye Zebedee.]]></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Nangale nawu minj kahngorrmang manbu kundulk cross nuye, dja nganmunkekadjung, wanjh nakka minj namak bu ngayekenh.”]]></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Mak bu ngudda minj ngurridjare ngurridowen wanjh nakka minj mak yibalkarrme manbu kundarrkid. Dja bu ngurrikanjkurrmerren bu ngayekenh ngardduk, wanjh kunukka ngurridjalmalngmimbi bu munguyh munguyh.” Kuhni rowk bu Jesus yolyolmi.God Kabenwon Namakmak Bedberre Bininj Nawu Kabindibidyikarrme Nuye BininjMatthew 10:40-42(Mark 9:41)]]></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Kaluk Jesus benmarneyimeng nuye nawu benbukkabukkani, “Nangale nawu ngunkimang wanjh kunukka ngaye ngankimang. Mak nangale nawu ngaye ngankimang wanjh nakka kabikimang nawu nganmunkeweng.]]></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Mak nangale kabikimang nawu prophet bu kuhnikenh nungka kamakwan nawu prophets, wanjh nakka nunganwali kamang namakmak nawu God kabenwon prophets rowk. Dja mak nangale kabikimang nawu namak bininj bu kuhnikenh nakka kabenmakwan birrimak bininj, wanjh nakka kunmekbe rerrih kamang namakmak kore God kabenwon birridjalmak bininj.]]></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Mak nangale kabibowon kukku kunboyahwurd nakudji nawu ngardduk bininj, bu kuhnikenh nungka kabenmakwan ngayekenh nawu ngabenbukkabukkan, wanjh nakka minj munguyh kabarlanhmang namakmak nawu kore kahdjedjenyo nuye.”]]></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Dja birribuyika nawu Philip dja Bartholomew, Thomas dja Matthew nawu tax mangihmangi, James nawu beywurd nuye Alphaeus, Thaddaeu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Simon nawu birringeybom Zealot, dja Judas nawu bimarnewirrihmerrinj Jesus dja bikukweykang.Jesus Benbengdayhkeng Nawu Benbukkabukkani Dja BenmunkewengMatthew 10:5-15(Mark 6:7-13; Luke 9:1-6)]]></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u Jesus minj benbangmemunkewemeninj birrimekbe twelve nawu benbukkabukkani nuye, wanjh benwokwong bedberre, bu yimeng, “Yuwn ngurrire kore bininj nawu minj Jews mak kubolkbuyika kore Samaritans kabirrihni.]]></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Dja ngaleng ngurridjalre kore bininj nawu Israel benkebmawahmeng, nawu yiman sheep kabirrihbengmayahm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 kumekbe ngurrire, wanjh ngurrbenbukkabukkan bu kuhni ngurriyimen, ‘God nawu king, wanjh darnkih wanjh kamhre bu ngurrinan!’ Kuhni ngurrbenmarneyimen.]]></a:t>
            </a:r>
          </a:p>
        </p:txBody>
      </p:sp>
    </p:spTree>
  </p:cSld>
  <p:clrMapOvr>
    <a:masterClrMapping/>
  </p:clrMapOvr>
</p:sld>
</file>

<file path=ppt/theme/theme1.xml><?xml version="1.0" encoding="utf-8"?>
<a:theme xmlns:a="http://schemas.openxmlformats.org/drawingml/2006/main" name="Theme100">
  <a:themeElements>
    <a:clrScheme name="Theme10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0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0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2026-06-15T08:17:54Z</dcterms:created>
  <dcterms:modified xsi:type="dcterms:W3CDTF">2026-06-15T08:17:54Z</dcterms:modified>
  <dc:title>Bible.com.au: Matthew 10:1-42 (gup2018)</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