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11237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Matthew 1:1-25]]></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up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sa kornkumo nuyeni Jehoshaphat. Jehoshaphat kornkumo nuyeni Jehoram. Jehoram kornkumo nuyeni Uzzia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Uzziah kornkumo nuyeni Jotham. Jotham kornkumo nuyeni Ahaz. Ahaz kornkumo nuyeni Hezekia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Hezekiah kornkumo nuyeni Manasseh. Manasseh kornkumo nuyeni Amon. Amon kornkumo nuyeni Josia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osiah wanjh kornkumo bedberreni Jeconiah dja mak nawu birridangerrinj nuye. Kunmekbe bolkyimi bininj nawu Israel benkebmawahmeng bindikang kore kunbolk Babylon kore bedda birribongd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Kaluk bu yerre bindikang kore Babylon, Jeconiah wanjh bibornang Shealtiel. Shealtiel wanjh kornkumo nuyeni Zerubbabe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Zerubbabel kornkumo nuyeni Abiud. Abiud kornkumo nuyeni Eliakim. Eliakim kornkumo nuyeni Az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zor kornkumo nuyeni Zadok. Zadok kornkumo nuyeni Akim. Akim kornkumo nuyeni Eliu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liud kornkumo nuyeni Eleazar. Eleazar kornkumo nuyeni Matthan. Matthan kornkumo nuyeni Jaco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Kaluk Jacob bibornang nawu Joseph, nabininjkobeng ngaleng ngarreni ngalbu Mary. Wanjh Mary biyawmey Jesus, nawu kangeyyo Chri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Wanjh namekbe fourteen bininj nawu birriyungkihni nawu mawahmawah kore kumdedjingmeybeh Abraham nawu yiburnbom kore David. Mak fourteen bininj nawu birriyungkih mawahmawah kore David nuye bolkyimi, kaluk kumekbe bindimey nawu bininj bindikang kore Babylon. Mak kumekbe nawu fourteen bininj birriyungkih nawu mawahmawah bu kumekbe bolkyimi bindikang kore Babylon bu kunmekbeni ngarre Christ danginj.Bu Jesus Christ DanginjMatthew 1:18-25(Luke 2:1-7)]]></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wu Bininj Birrikebmawahmeng Nuye JesusMatthew 1:1-17(Luke 3:23-38)]]></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Kuhni wanjh yimerranj bu Jesus Christ danginj. Mary, ngalbu ngalbadjan nuye wanjh birriberrebbom Joseph bu kabenemarrenkenh, dja medni, minj bedda benebangmemarrimeninj, wanjh ngaleng djalkukbekkarrinj bu kukdulmukni kore kundulkarrebeh nuye Namalngmakkayken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Kaluk Mary ngalengngarre nabininjkobeng Joseph, nungka nawu namakni bininj, wanjh nungka minj djareniwirrinj bu biyemimulewayinj kore kurobbe, dja nungka karremarnbom bu kabidjalbawon kore minj kurobb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Kaluk kunmekbe bu Joseph kuninjkunu burrbuhburrbuni, wanjh angel nuye nawu Kawohrnan Rowk bimyikang kore bukirri. Kaluk nawu angel bimarneyimeng, “Joseph, nawu mawahmawah ke David, yuwn yikele bu yimang ngalbu Mary bu yikan kore kured. Dja nawu wurdyaw kahyawkan nakka wanjh Namalngmakkaykenh biyawwo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Kaluk ngaleng kayawmang narangem, wanjh ngudda yingeykurrmen ‘Jesus’, dja nungka nawu kabenngehke bininj rowk nuye kore kunwarrebeh bedberr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Kuhni wanjh kurduyimerranj kore nawu Kawohrnan Rowk bu bimarneyimeng nawu prophetni Isaiah, bu yime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Kaluk ngahli ngalyawk wanjh kayawkan. Kaluk bu kabiyawmang narangem, wanjh bininj kabirringeybun ‘Immanuel’, kaluk mahni kunngey kayime ‘God kumwam kore ngad karridjarrkd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anjh Joseph dolkkang, djalkurduyimeng kore angel nuye Kawohrnan Rowk bimarneyimeng. Wanjh Joseph benemarrinj ngalbu Mary dja bikang kore kured nuy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dja minj bedda benebangmeyuwirrinj kaluk bu yerrekah bu yawdanginj nawu wurdyaw. Wanjh Joseph bingeykurrmeng namekbe wurdyaw Jesu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hni nawu namud nuye Jesus Christ nawu David bikebmawahmeng, dja mak nawu Abraham warridj bikebmawahme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Nawu Abraham nakka wanjh kornkumo nuyeni Isaac. Isaac kornkumo nuyeni Jacob. Jacob benbornang rowk bedberreni Judah dja mak nawu birridangerrinj.]]></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Judah kornkumo berrewonengni Perez dja Zerah, dja mak ngalbadjan berrewonengni ngalbu Tamar. Perez kornkumo nuyeni Hezron. Hezron kornkumo nuyeni R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Ram kornkumo nuyeni Amminadab. Amminadab kornkumo nuyeni Nahshon. Nahshon kornkumo nuyeni Salm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lmon kornkumo nuyeni Boaz, dja ngalbadjan nuyeni wanjh ngalka Rahab. Boaz kornkumo nuyeni Obed, dja ngalbadjan nuyeni wanjh ngalka Ruth. Wanjh Obed kornkumo nuyeni Jes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Jesse kornkumo nuyeni David nawu kingni. David kornkumo nuyeni Solomon. Kaluk nawu Uriah nuye ngalbininjkobeng wanjh biyawmey Solom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olomon kornkumo nuyeni Rehoboam. Rehoboam kornkumo nuyeni Abijah. Abijah kornkumo nuyeni Asa.]]></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2026-06-22T02:41:42Z</dcterms:created>
  <dcterms:modified xsi:type="dcterms:W3CDTF">2026-06-22T02:41:42Z</dcterms:modified>
  <dc:title>Bible.com.au: Matthew 1:1-25 (gup2018)</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