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a kornkumo nuyeni Jehoshaphat. Jehoshaphat kornkumo nuyeni Jehoram. Jehoram kornkumo nuyeni Uzzi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zziah kornkumo nuyeni Jotham. Jotham kornkumo nuyeni Ahaz. Ahaz kornkumo nuyeni Hezek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zekiah kornkumo nuyeni Manasseh. Manasseh kornkumo nuyeni Amon. Amon kornkumo nuyeni Jos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siah wanjh kornkumo bedberreni Jeconiah dja mak nawu birridangerrinj nuye. Kunmekbe bolkyimi bininj nawu Israel benkebmawahmeng bindikang kore kunbolk Babylon kore bedda birribongd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u yerre bindikang kore Babylon, Jeconiah wanjh bibornang Shealtiel. Shealtiel wanjh kornkumo nuyeni Zerubbab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rubbabel kornkumo nuyeni Abiud. Abiud kornkumo nuyeni Eliakim. Eliakim kornkumo nuyeni Az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zor kornkumo nuyeni Zadok. Zadok kornkumo nuyeni Akim. Akim kornkumo nuyeni Eliu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ud kornkumo nuyeni Eleazar. Eleazar kornkumo nuyeni Matthan. Matthan kornkumo nuyeni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Jacob bibornang nawu Joseph, nabininjkobeng ngaleng ngarreni ngalbu Mary. Wanjh Mary biyawmey Jesus, nawu kangeyyo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mekbe fourteen bininj nawu birriyungkihni nawu mawahmawah kore kumdedjingmeybeh Abraham nawu yiburnbom kore David. Mak fourteen bininj nawu birriyungkih mawahmawah kore David nuye bolkyimi, kaluk kumekbe bindimey nawu bininj bindikang kore Babylon. Mak kumekbe nawu fourteen bininj birriyungkih nawu mawahmawah bu kumekbe bolkyimi bindikang kore Babylon bu kunmekbeni ngarre Christ danginj.Bu Jesus Christ DanginjMatthew 1:18-25(Luke 2:1-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ininj Birrikebmawahmeng Nuye JesusMatthew 1:1-17(Luke 3:23-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hni wanjh yimerranj bu Jesus Christ danginj. Mary, ngalbu ngalbadjan nuye wanjh birriberrebbom Joseph bu kabenemarrenkenh, dja medni, minj bedda benebangmemarrimeninj, wanjh ngaleng djalkukbekkarrinj bu kukdulmukni kore kundulkarrebeh nuye Namalngmakkay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Mary ngalengngarre nabininjkobeng Joseph, nungka nawu namakni bininj, wanjh nungka minj djareniwirrinj bu biyemimulewayinj kore kurobbe, dja nungka karremarnbom bu kabidjalbawon kore minj kurob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kunmekbe bu Joseph kuninjkunu burrbuhburrbuni, wanjh angel nuye nawu Kawohrnan Rowk bimyikang kore bukirri. Kaluk nawu angel bimarneyimeng, “Joseph, nawu mawahmawah ke David, yuwn yikele bu yimang ngalbu Mary bu yikan kore kured. Dja nawu wurdyaw kahyawkan nakka wanjh Namalngmakkaykenh biyaww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ngaleng kayawmang narangem, wanjh ngudda yingeykurrmen ‘Jesus’, dja nungka nawu kabenngehke bininj rowk nuye kore kunwarrebeh be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hni wanjh kurduyimerranj kore nawu Kawohrnan Rowk bu bimarneyimeng nawu prophetni Isaiah, bu yim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ngahli ngalyawk wanjh kayawkan. Kaluk bu kabiyawmang narangem, wanjh bininj kabirringeybun ‘Immanuel’, kaluk mahni kunngey kayime ‘God kumwam kore ngad karridjarrkd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oseph dolkkang, djalkurduyimeng kore angel nuye Kawohrnan Rowk bimarneyimeng. Wanjh Joseph benemarrinj ngalbu Mary dja bikang kore kured nu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inj bedda benebangmeyuwirrinj kaluk bu yerrekah bu yawdanginj nawu wurdyaw. Wanjh Joseph bingeykurrmeng namekbe wurdyaw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hni nawu namud nuye Jesus Christ nawu David bikebmawahmeng, dja mak nawu Abraham warridj bikebmawahm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wu Abraham nakka wanjh kornkumo nuyeni Isaac. Isaac kornkumo nuyeni Jacob. Jacob benbornang rowk bedberreni Judah dja mak nawu birridangerr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kornkumo berrewonengni Perez dja Zerah, dja mak ngalbadjan berrewonengni ngalbu Tamar. Perez kornkumo nuyeni Hezron. Hezron kornkumo nuyeni 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am kornkumo nuyeni Amminadab. Amminadab kornkumo nuyeni Nahshon. Nahshon kornkumo nuyeni Sal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lmon kornkumo nuyeni Boaz, dja ngalbadjan nuyeni wanjh ngalka Rahab. Boaz kornkumo nuyeni Obed, dja ngalbadjan nuyeni wanjh ngalka Ruth. Wanjh Obed kornkumo nuyeni Jes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se kornkumo nuyeni David nawu kingni. David kornkumo nuyeni Solomon. Kaluk nawu Uriah nuye ngalbininjkobeng wanjh biyawmey Solo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kornkumo nuyeni Rehoboam. Rehoboam kornkumo nuyeni Abijah. Abijah kornkumo nuyeni As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2026-09-02T08:57:35Z</dcterms:created>
  <dcterms:modified xsi:type="dcterms:W3CDTF">2026-09-02T08:57:35Z</dcterms:modified>
  <dc:title>Bible.com.au: Matthew 1:1-25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