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yikahwi birribuyika birriyimi Elijah benmarnebebmeng, dja mak birribuyika birriyimi bu nakudji prophet nawu korroko birriwokmulewani God wanjh yawoyhmimbim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Herod yimeng, “Adju, nawu John wanjh nungka ngakomdjobkeng, dja kaluk nangale nuk nahni nabuyika ngahwobekkan kuhni bu kunbubuyika kayime?” Wanjh nungka djareni binayi Jesus.Jesus Benworrkmiwong 5000 BininjLuke 9:10-17(Matthew 14:13-21; Mark 6:30-44; John 6:1-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nawu apostles birrimdurndi kore Jesus wanjh birrimarnemulewam bu baleh bedda birrihyimi. Wanjh nungka benkang bedman birrikudji, birriwam darnkih kore kubolkkimuk kabolkngeyyo Bethsai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u birrimirndewern bininj nawu munguyh birrikadjuyi, wanjh birriburrbom bu Jesus kumekbe birriwam, wanjh bedda warridj kumekbe birrimunkekadjungi. Wanjh nungka warnmakminj bu bennang, dja benkimey, wanjh yolyolmeng bedberre bu God Kawohrnan rowkkenh, dja benmarnbom nawu birridowe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u dungkolungi, nawu twelve bininj nuye birriwam kore nungka birrimarneyimeng, “Yibenmunkewemen nawu birrimirndewern ba kabirrire kore darnkih kubolkyahwurdbubuyika, dja mak kabbal kore manme kabirrihdudjeng kabirrihyo, ba kabindingalke nawu kabindiyiyo dja mak kabindiwon manme, dja ngadkunu karrihni kondah kore minj nangale kay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ungka yimeng bedberre, “Ngudda wanjh ngurrbenwo manme kabirringun.” Dja bedda birriyimeng, “Ngad minj manwern ngarrikarrme, ngarridjallodkarrme kunbidkudji buriddi, dja mak djenj bokenh ngarrikarrme. Yiddok ngarrire wanjh ngarrimang manme bedberre nawu birrimirndewe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awu birrihni wanjh birrimirndewern duninjh, dja nawu bininj wanjh darnkih five thousand. Wanjh Jesus benmarneyimeng bininj nuye nawu benhbukkabukkani, yimeng, “Mah, ngurrbenmarneyimen kabirriyerrkan, kaluk ngurrbenbebbehmirndemornnamen fifty kore kumirndebubuyika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mekbe bindimarneyimeng dja birriyerrkang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mey manbu five buriddi dja mak djenj bokenh, wanjh nungka bolknang kaddum biburlumeng kornkumo, bakkeng rowk, wanjh benwong nawu bininj nuye bu bindiwoni nawu birrimirndewern bi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awu birriwern rowk birringuneng dja birriworrkminj. Wanjh Jesus nuye bininj birrimoyhmey manwern mandawh manbu birribawong, kaluk twelve baskets birribarlkeng.Peter Bimulewan Jesus Bu Christ Nawu God KanberrebbomLuke 9:18-20(Matthew 16:13-19; Mark 8:27-2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munkeweng Nawu Twelve Bininj Nuye Bu Kabirriyolyolmekenh dja KabindimarnbunkenhLuke 9:1-6(Matthew 10:5-15; Mark 6:7-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bu Jesus dingihdi yiwarrudj nakudjihkudji, dja bininj nuye nawu benhbukkabukkani bedda warridj birridjarrkni. Wanjh nungka bendjawam, “Nawu bininj birrimirndewern ngaye yimankek kabirriyime nang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irriwokmey, “Ngudda yimankek kabirriyime John nawu benkukdjuhkeyi, nawu mak yikahwi kabirriyime yimankek ngudda Elijah, dja nawu birribadbuyika kabirriyime bu ngudda nakudji prophet nawu korroko birriwokmulewani God wanjh yawoyhmimbim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yimeng, “Dja ngudda yimankek ngurriyime ngaye nangale?” Wanjh Peter biwokmey Jesus, yimeng, “Ngudda nawu Christ, nawu God nuye.”Jesus Benyingkihmarneyimeng Kadjakbekkankenh Dja Kayawoyhdolkkankenh.Luke 9:21-22(Matthew 16:20-21; Mark 8:31-3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enwokrayekwong duninjh, “Yuwn nangale ngurrbenmarneyime bu kuhni ngaye Christ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yimeng, “Kayingkihwokdjedjenyo bu ngaye nawu Bininj Duninjh, kaluk ngadjaldjakbekkan duninjh kore nawu dabborrabbolk, dja warridj nawu birrikihkimuk priest, dja nawu kabindibukkabukkan mankarre. Bu bedda ngandirohrokme rowk, ngandikukmunkewe yiman ngaye ngayeng rerrih, kaluk ngandibun ngarrowen. Dja kaluk bu kunbarnangarra danjbik God nganyawoyhdolkkayhwe kore ngayawoyhmimbimen.”Jesus Benbengdayhkeng Bininj Nawu Kabirrimunkekadjung Bu Baleh KabenmarnerayekmenLuke 9:23-27(Matthew 16:24-28; Mark 8:34—9: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enmarneyimeng bedda rowk, “Bu bininj kadjare nganmunkekadjung, wanjh namekbe nanu djalmarrkbaworrimen nawu nungan kadjare, dja bu malaywibubuyika rowk munguyh wanjh yiman rerrih dulkngorrka nuye kore yiman kakanjkurrmerren rerrih, dja ngaye nganmunkekadj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awu kadjare nungan kanahnarren kakanjngehkerren, wanjh nanu kaluk kadjaldowen, dja nawu nungan kamarrkbaworren yiman kakanjkurrmerren ngayekah, wanjh nanu kaluk kangehker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njale kaluk kakarrme bininj nawu yiman yehyeng rowk kamang nawu kurorrekenh, dja bu nungan kadjalwarreworren kamunkewerren kubolkw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nawu kayemengalme ngayekenh, dja mak kunwokkenh ngardduk bu ngahwokdi, namekbe nanu kaluk ngaye nawu Bininj Duninjh ngayemanwali ngamarneyeme, bu ngaye ngamre kunmakmak dorrengh ngardduk, dja mak kunmakmak nuye Kornkumo ngardduk, dja mak bedberre kunmakmak nawu birrimakkaykenh ang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gayime ngudberre woybukkih bu yikahwi nawu kondah karrihdi kaluk minj kabirribangmedowen kore kabirrinan werrk bu God Kawohrnan rowk.”Jesus Yimerranj Bu Kukbami Kunmakmak Dorrengh NuyeLuke 9:28-36(Matthew 17:1-8; Mark 9: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Jesus benkimey nawu twelve bininj nuye, benmirndemornnameng, wanjh nungka bendulkarrewong dja benmarnbom kabirriwohrnan ba bu nawu namarnde rowk kabindimunkewe, dja kabindimarnbun bininj nawu kabirridowen kundjakbubuyi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kuhni Jesus benmarneyimeng wanjh kaluk bu darnkih kunkodjke eight, wanjh nungka Jesus warddebidbom karri yiwarrudj, dja mak benmey Peter, John, dja James, dja birridjarrkw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bu Jesus dingihdi yiwarrudj wanjh kebbuyikaminj dja kunmadj nawu djongbuhdjongbuyindi wanjh madjbeleminj duninjh yiman kayime namarrkon kamwayhk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kumekbe benebokenh bininj benebebmeng, kaluk bedda wanjh Moses dja Elij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edda benedjalbebmeng God nuye kunmakmak dorrengh, dja birriwokdi ngarre bu ngokko darnkih kamarnbuyindan kore Jesus kakurduyime bu karrowenkenh kore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Peter dja nawu birrihni wanjh birrimimdulmukminj duninjh, wanjh bu birrimimbayhmeng birrinang Jesus nuye kunmakmak bu kukbami, dja mak bindinang benemekbe bininj nawu Jesus birridjarrkd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u benemekbe bininj benebalhbawoni Jesus, wanjh Peter bimarneyimeng Jesus, “Ngudda nawu kanmarnewohrnan, wanjh kamak bu ngad karridi, wardi ngarridjurlebu danjbik, mandjurlekudji ngudda ke, dja mandjurlekudji Moses nuye, dja mak mandjurlekudji Elijah nuye.” Dja nungka minj burrbuyi bu baleh yimi bu wokd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u kuhni balhwokdi wanjh kunngol benmarnebebmeng, yiman rerrih benkukbarrkbom dja birrikeleminj bu birringolngime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birribekkang nakudji wokdanj kungolbeh yimeng, “Nanih wanjh Beywurd ngardduk, nawu ngaye ngadjarrngbom, nungka wanjh ngurribekk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alwokdanj kaluk birrinang Jesus nadjalkudji dingihdi. Wanjh bedda birringurdmeng, minj nangale birribangmemarneyimeninj bu baleh bedman birrinang.Jesus Bimarnbom Yawurrinj Nawu Namalngwarre BihkarrmiLuke 9:37-43a(Matthew 17:14-18; Mark 9:14-2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malaywi bu birriwarddekoluy wanjh birrimirndewern duninjh birridabkeng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ak nungka benmunkeweng bu kabirriyolyolme God nuye bu Kawohrnan rowk, dja kabindimarnbun nawu kabirridowe binin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uk kunmekbe nakudji bininj nawu kumekbe birrimirnderri wanjh kayhmeng, yimeng, “Ngudda nawu kanbukkabukkan, djawahdjawan bu yinan ngardduk beywurd, dja nungka wanjh nadjalkudji duninjh wurdyaw ngarddu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namalngwarre kabihmang dja kunu kadjalwohkayhme, wanjh namalngwarre kabimarnbun kakukbarlbarlme, kaluk kahnunjdjabun. Nahni namalngwarre kamdurndeng munguyh, dja wanjh kawernhwarrewon dja karrow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gaye ngabendjaldjawani bininj nawu ngudda ke yibenhbukkabukkan, ngadjareni bedda birribebkemeninj namekbe namalngwarre, dja wanjh birridulkarreyawarreni birribarabo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Jesus yimeng, “Ngudda nawu bolkkime ngurrimimbi, nawu minj ngurriwoybukwon God, dja mak ngurridjaldjare kunwarre, kaluk baleh kayime karridjarrkni, dja baleh kayime madbun ngudberre bu yimankek ngurriwoybukwon?” Wanjh bimarneyimeng nawu kornkumo, “Mah. Yimka nawu beywurd ke kond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 wurdyaw bu balhrey, namekbe namalngwarre biwohkukburriweng dja bimarnbom kukbarlbarlmeng. Wanjh Jesus birruy namekbe namarnde, wanjh bimarnbom wurdyaw, dja birrurndiweng kore kornkum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Wanjh birriwern rowk birrikangebarrhmeng bu birrinang God nuye kunmakkaykenh duninjh.Jesus Yimeng Bu Nakudji Bininj KabikukweykanLuke 9:43b-45(Matthew 17:22-23; Mark 9:30-32)]]></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Dja bu birribalhmayahmi rowk nuye bu yehyeng nawu nungka kurduhkurduyimi, wanjh nungka benmarneyimeng bininj nuye nawu benhbukkabukkani, yime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gurriwernhbekka manih manu kunwok bu marneyime bolkkime, ngurridahkendo kukodjkulu, dja ngaye nawu Bininj Duninjh ngokko darnkih ngandikukweykan kore bininj.”]]></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kuhni bu Jesus benmarneyimeng, bedda minj birrimenmayi dja mak manu kunwok benmarnewarlkkayindi ba minj birriwernhburrkburrkbekkayi, dja mak birrikeleni bu birridjawayi kuhni kunwokkah wernhmulewayi.Jesus Nuye Bininj Birridurreni Bu Nangale KabenmarnekukdokmikenhLuke 9:46-48(Matthew 18:1-5; Mark 9:33-37)]]></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luk Jesus nuye benbukkabukkani, wanjh bedda birridangwerreni birridjawarreni bu nangale kore bedda kaluk kabenmarnekukdokme nawu birribuyika be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enmarnewokrayekwong, yimeng, “Yuwn njale ngurrikan bu ngurrirekenh, yuwn ngurrikan kundulk, mak baladji, yuwn mak ngurrilodkan buriddi, yuwn mak ngurrikukkan kunwardde, dja yuwn mak ngurrimadjkan bokenh nawu ngurridjongburr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bu nungan Jesus burrbom bedman bedberre bu birriburrbuhburrbuni kukange bedberre, wanjh nungka bimey nakudji wurdyaw, wanjh binameng kore nungka nuye kungurri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anjh benmarneyimeng, “Nangale nawu kabikimang nahni wurdyaw kore kunngey ngayekah, wanjh kunu ngaye ngankimang, dja nangale nawu ngaye ngankimang, wanjh kabikimang warridj nawu ngaye nganmunkeweng. Kaluk bininj nawu nadjalyahwurd dja nawu kamre yerre ngudberre, nungka wanjh namekbe nanu nawu ngunbalmarnekukdokme ngudberre.”Bininj Nawu Bingeybuni Jesus Benhbebkeyi NamarndeLuke 9:49-50(Mark 9:38-40)]]></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ohn wokdolkkang, yimeng, “Ngudda nawu kanmarnewohrnan ngadberre, ngad ngarrinang nakudji bininj nawu ngunhngeybuni dja benhbebkeyi namarnde, dja ngad ngarringurdkemeninj bu minj nungka dorrengh ngundidjarrkmunkekadju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Jesus bimarneyimeng, “Yuwn ngurringurdke, dja bininj nawu minj ngunyiwirrihme bu ngurrihkurduyime, wanjh yiman rerrih nungka ngunbidyikarrme.”Bininj Nawu Samariabeh Minj Birrikimayi JesusLuke 9:51-56]]></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luk bu darnkih kumhrey nuye Jesus God kabiwayhke kabikan kaddum heaven, nungka Jesus njilngbekkarrinj bu kunmekbe djahdjalley kore Jerusal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njh nungka benmunkeweng yikahwi bininj kabirriyingkihdokme nawu birrimarnekani kunwok. Bedda birriwam birribebmeng kore kubolkyahwurd, kaluk kunred bedberre bininj nawu Samariahbeh, kumekbe birribebmeng birriyingkihmarnebolkmarnbuyi.]]></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ja bininj nawu birrihni kumekbe kunred wanjh bedda minj birrikimayi Jesus, dja birriburrbom nungka Jesus njilngbekkarrinj rengehrey Jerusal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anjh James dja John nawu nuye Jesus benbenehbukkabukkani, bu bedda benenang kunmekbe birriyimeng, wanjh beneyimeng, “Ngudda nawu Yiwohrnan Rowk, ngudda yidjare ngad ngarrimarnekayhme kunak kamkolung kaddumbeh kabenkukkinje rowk?”]]></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Dja Jesus balborledmeng benbenedu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kunmekbe birribaldjalley kore kunredbuyika kubolkyahwurd.Bininj nawu Birrimunkekadjuy Jesus.Luke 9:57-62(Matthew 8:19-2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ngurribebme kore kunred, wanjh bu ngurringalke nawu ngunyiyo, wanjh kunrurrk nuye ngurringimen, kumekbe kunrurrkkudji ngurridjalyuwn, kaluk ngurribolkbawo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 birribalhrey kore manbolh, kaluk nakudji bininj biwohmarneyimeng Jesus, “Ngaye munkekadjung ngudda bu baleh yarrkka yi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Dja Jesus bimarneyimeng, “Nawu dalkken kakarrme kudjorlok kore kayo, dja nawu mayhmayh kawelyi warridj red kakarrme red, dja ngaye nawu Bininj Duninjh minj ngabolkkarrme ngayeman ngardduk bu ngakodjkey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Dja Jesus bimarneyimeng nabuyika bininj, “Kanmunkekadju.” Dja nungka yimeng, “Nawu Yiwohrnan, kanmunkewemen werrk ba ngare ngakukdudjeng kornkumo ngardduk.”]]></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anjh Jesus bimarneyimeng, “Yibawo, dja nawu yiman bedman birridowerrinj rerrih, bedda wanjh bindikukdudjimen nawu bindimarnedoweng. Dja nguddanu, yidjallay, yibenbengdayhke bininj bu God Kawohrnan rowk.”]]></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luk bininj nabuyikawali yimeng, “Ngaye wanjh munkekadjung ngudda, ngudda nawu Yiwohrnan, dja kanmunkewemen werrk, ngabenwoknan nawu kured kabirrihn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Jesus bimarneyimeng, “Bininj nawu bidkurrmerrinj kore kundulk dedjdjingmey kabolkkarung mandjad, dja munguyh kahborledme kahbolknan rerre, wanjh nakka minj namak bu yimankek kahdurrkmirri kore God Kawohrnan rowk.”]]></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ngurribolkmang kore bininj nawu kabirrihni kunmekbe kunred minj ngunkimang ngunyiyo, wanjh bu kunmekbe ngurribolkbawon, wanjh ngurridengeborrhborrdjerlmen ba kundjulng ngarre kunmekbe kunred ngundengebawon. Kunmekbe ngurrikurduyime ba ngurrbenmulewan bu kunwarre kabirridjalburrb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mekbe Jesus benmarneyimeng benmunkeweng, wanjh bedda birriwam kore kubolkyahwuyahwurdbubuyika, bedda bindibengdayhkeyi kunwok kunmak, dja mak bindimarnbuni nawu birrihni kumekbe kunred rowk.King Herod Kodjmayahmeng Bu Biwobekkang JesusLuke 9:7-9(Matthew 14:1-12; Mark 6:14-2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u Herod nawu wohrnani, nungka wobekkang rowk bu baleh Jesus kurduhkurduyimi, dja nungka djalwernhkodjmayahmeng duninjh bu yikahwi bininj birriyimi John yawoyhmimbiminj kumidjbeh,]]></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2026-06-25T12:45:05Z</dcterms:created>
  <dcterms:modified xsi:type="dcterms:W3CDTF">2026-06-25T12:45:05Z</dcterms:modified>
  <dc:title>Bible.com.au: Luke 9:1-62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