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7: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kunmekbe Jesus bekkang wanjh mayahmeng nuye, dja nungka balborledmeng bedberre nawu birrimirndewern nawu birrihkadjungi, dja yimeng bedberre, “Ngayime ngudberre, minj baleh ngangalkemeninj nakudji nawu yiman nungka kayime nganwernhwoybukwon, kondah mak kore Israel minj ngangalkemen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edda nawu bininj benmunkeweng nawu djamun benmarnewohrnani, bu bedda birridurndi kore kunrurrk nuye, wanjh birrinang namekbe nawu nuye bihmarnedurrkmirri, birrinang makminj rowk.Jesus Birrolkkayhweng Nayaw Nawu Kamarrdjukun NgarreniLuke 7:11-1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Jesus wam kore kubolkkimuk kabolkngeyyo Nain, dja nawu bininj nuye nawu benhbukkabukkani, dja mak birrimirndewern bininj birrihdjarrkr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bu darnkih kumbebmi kore kururrkdangmaye kabirrihngimerren kunmekbe kubolkkimuk, wanjh kumekbe birribebmerreni bininj nawu birridulkngorrkani, kabirrikukdudjeng bininj nawu nadjalkudji duninjh wurdyaw ngarreni ngalbu ngalbadjan, dja ngaleng mak kamarrdjukunni. Dja birrimirndewern duninjh nawu birrikang kunmekbe kubolkkimuk birrihdjarrkrey ngalmekbe dalu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Jesus nawu Kawohrnan Rowk binang ngalmekbe daluk, wanjh biwernhkongibom dja bimarneyimeng, “Yuwn yinalkb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ungka kumwam wohdulkkarrmeng manbu kundulk, dja nawu birridulkngorrkani wanjh birridanginj. Dja nungka yimeng, “Ngudda nawu yawurrinj, ngayime ke, yirrolk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amekbe nawu doweng dolkkang ni, dja dedjdjingmey wokdi. Wanjh Jesus biwong ngalbadjan nu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birrikeleminj rowk dja wanjh birriburlumi God, birriyimi, “Nakuken prophet kanmarnebebmeng.” Dja mak birriyimi, “God kumwam kanbidyikarrmekenh ngad nawu bininj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irriwobekkani bu kuhni birrimulewani kumekbe kubolkwarlahkenh rowk ngarre Judea, dja mak kubolkwernkenh rowk kore darnkih Judea.Jesus Biyolyolmi John Nawu BenkukdjuhkeyiLuke 7:18-35(Matthew 11:2-19)]]></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John nuye benhbukkabukkani, bedda birrimarnemulewam kuhni rowk kore nu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kudji Soldier Nawu Minj Jew Biwoybukwong JesusLuke 7:1-10(Matthew 8:5-13; John 4:43-5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nungka benbenekayhmeng bokenh nawu nuye benhbukkabukkani, benbenemunkeweng kore Jesus nawu Kawohrnan Rowk bu kabenedjawan, “Yiddok ngudda namekbe nawu ngarriburrbun kamre? Dja ngudda yiddok yiwid, dja yiddok nabuyika karridjalmadbu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u benemarnebebmeng Jesus wanjh beneyimeng, “John nawu kabenkukdjuhke bininj, wanjh kanbenemunkeweng kore ngudda, bu ngundidjawan, ‘Yiddok ngudda namekbe nawu ngarriburrbun kamre? Dja ngudda yiddok yiwid, dja yiddok nabuyika ngarridjalmadbu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u kunmekbe rerrih Jesus benmarnbom birriwern nawu kundjakbubuyika birridoweni, yikahwi nawu birridjakbekkani bulkkidj, dja warridj benmarnbom nawu namalngwarre bindikarrmi, dja birriwern nawu birrimimdubbeni, nungka benmarnbom kabirribolkn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Jesus benbenewokmey nawu John benbenemunkeweng, yimeng, “Nguneray, ngunemarneyimen John bu baleh bolkkime ngunenang dja ngunebekkang. Nawu birrimimdubbeni, bedda wanjh kabirrihbolknan, nawu birriburriwarreni, bedda wanjh kamak kabirrihre, nawu kundjak birrikarrmi birrikulahwarreni, bedda wanjh birrimakminj. Nawu birrikanemdubbeni, bedda wanjh kabirrihbekkan, nawu birrihdoweng, bedda wanjh ngabendolkkayhweyi kumidjbeh kabirrihdarrkid, dja nawu birrimarladj, bedda wanjh ngabenbengdayhke kunwok kunmak bedbe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kanjilngmak bininj nawu minj ngankukmidjbun mak minj ngankewkme dja nganbaw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benemekbe bininj nawu John benbenemunkeweng benebolkbawong, wanjh Jesus dedjdjingmey benmarneyolyolmi bedberre nawu birrihmirnderri, kaluk Johnkah bihyolyolmi, yimeng, “Njale yimankek ngudda ngurridjareni ngurrinayi bu ngurriwam kore kubolkdarleh? Yiddok ngurridjareni ngurrinayi nawu yiman mandalkkuyeng manbu kunmayorrk karokayhw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bu burrkyak, wanjh djawan njale ngurriwam ngurridjareni ngurrinayi? Yiddok ngurridjareni ngurrinayi bininj nawu djongburrimeninj namak? John nakka nawid, dja marneyime ngudberre, bininj nawu medjmakkaykenh kabirrihdjongburren, dja mak yehyeng nawu namakmak kabirrihkarrme, bedda wanjh kabirriyo kore kunrurrkmak bedberre king nawu kabirriwernhwohrn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njale ngurriwam ngurridjareni ngurrinayi? Yiddok ngurridjareni ngurrinayi prophet? Yoh wanjh ngayime ngudberre, nungka wanjh prophet, dja prophet nawu nakuken duninj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ahni wanjh namekbe nawu kabimarnewokbimdi kore God nuye kunwok bu kayime, ‘Kanbekka, marneyime, ngaye God ngamunkewe ngardduk bininj nawu nganmarnekan kunwok ba ngunyingkihmarnedokme, manbolh ngunyingkihmarnebolhmarnbun.’” [Malachi 3:1; Exodus 23:20]]]></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mak Jesus yimeng, “Ngayime ngudberre, kore nawu bininj birriwarlahkenh rowk wanjh John kabenmarnedokme, bedda rowk rerre kabirrimarnedi. Dja bolkkime wanjh nangale nawu yiman nadjalyahwurd duninjh kore God kabenmarnewohrnan, kaluk namekbe yiman kakukdokme dja John rerre kabimarned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Jesus yakwong rowk nawu nungan djareni benmarneyolyolmi bedberre nawu birrihbekkani, wanjh kunu nungka wam ngimeng kore kubolkkimuk Capernau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 kuhni birribekkang, wanjh nawu bininj birriwern rowk, dja nawu tax kunwardde bindimarnemangi, bedda wanjh birriyimeng bu God kahkurduyime kunmak. Kuhni birriyimeng bu kunmekbehkenh bedda John benkukdjuhkey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nawu Pharisees dja mak bininj nawu bindibukkabukkani mankarre, bedda yiman rerrih birridjalweng kore nawu God djareni bedberre. Kuhni birrikurduyimeng bu bedda minj birridjareniwirrinj bu John benkukdjuhkemeninj.]]></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k Jesus yimeng, “Njale ngayolyolme ngunmulewan bininj nawu bolkkime ngurrihmimbi? Njale kaluk ngurrirohro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gudda wanjh ngurrirohrok wurdwurd nawu kabirrihni kurobbe kore bininj birriwern kabirrihbayahme njalenjale, dja nawu kabirrimarneyimerren, ‘Ngad bimarnebuhmeng ngudberre mako, dja ngudda minj ngurriborrkkemeninj, dja warridj ngad ngarriwayini yiman bininj dowimeninj rerrih, dja ngudda minj ngurrinalkbu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John nawu benkukdjuhkeyi, bu nungka kumwam, minj buriddi nguyi, dja minj manbang bonguyi, dja ngudda ngurriyimi, ‘Nakka namarnde kabihkarr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ngaye nawu Bininj Duninjh ngamwam ngahngun dja ngahbongun, dja ngudda ngurriyime, ‘Yina, nakka nawu kawernhngun manme, dja mak kawernhbongun manbang, dja warridj nungka kamarnburren kabirridabbolkmen bininj nawu kabindimarnemang tax kunwardde, dja mak nawu birriwarre bininj.’” Mak Jesus yime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bininj rowk nawu kabirridjare God nuye kunmayali, bedda wanjh kabirrimayalimulewan bu nungka nuye kunmayali wanjh kundjalmak kabirrikurduyime.”Jesus Yolyolmi Bu God KanmarnebengmidjdankenhLuke 7:36-50]]></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luk nakudji Pharisee wanjh bikimey Jesus kabenedjarrkngun. Wanjh Jesus wam kore kunrurrk nuye dja neyhneykendi manme ngun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kaluk ngalkudji daluk ngalbu ni kunmekbe kubolkkimuk, ngalbu kunwarre yimihyimi. Bu ngalmekbe daluk bekkang bu Jesus kumekbe kahngun manme kore Pharisee nuye kunrurrk, wanjh ngaleng kumwam kumkang djabbirlana mankalkkidmanjmak dorreng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ngaleng danginj kubodme nuye kaluk kore kurrenge, dja nalkbuhnalkbuni, dja mimnalkwarrahwarrhmi birrengedjuhkeyi kunnalk ngarreni, dja warridj birrengeborndungi kunngabek ngarreni, dja birrengebunjhmangi, dja mak warridj birrengebarungi mankalkkidmanjm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kumekbe ni nakudji nawu benmarnewohrnani djamun nawu birrikang Rome. Dja nungka bikarrmi nakudji nawu bimarnekarremulewam bihmarnedurrkmirri, nawu nungka bimarnedjareni bulkkidj, nawu mak doweni kunkimuk, ngokko darnkih nuyeni bu ngolekdadjmeninj.]]></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bu kunmekbe nang namekbe Pharisee nawu bikimey, wanjh nungan kanjdjiwi marneyimerrinj, “Bu nahni bininj wanjh woybukkih prophet, wanjh burrbuyi bu ngalngalemayh ngalmekbe daluk ngalbu kabihkarrme, dja mak burrbuyi bu ngalkka baleh kakurduyime, dja ngaleng bu kunwarre kahdjalburrbu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unu wanjh Jesus bingeybom bimarneyimeng, “Simon, ngakarrme bu yehyeng marneyime.” Wanjh biwokmey, yimeng, “Mah, ngudda nawu kanhbukkabukkan, kanmarneyim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yimeng, “Nakudji bininj ni nawu benbenewohwoni bininj kunwardde, kaluk bedda benemarnedurndiwemeninj. Nakudji biwong yiman twenty thousand dollars, dja nabuyika biwong yiman two thousand dolla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 bedda kaluk beneyawarreni, minj benemarnedurndiwemeninj, wanjh nungka benbenedjalmarnebularrbom rowk.” Wanjh Jesus yimeng, “Kanmarneyimen, baleh nanu kaluk kabiwernhmarnedja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Simon biwokmey, yimeng, “Namekbe nuk nawu bimarnebularrbom kunwernhkimuk.” Wanjh Jesus yimeng, “Ngudda mandjad yiyime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anjh bimarneborledmeng binang ngalbu daluk dja bimarneyimeng Simon, “Ngudda yiddok yinan ngahli daluk? Bu ngamngimeng kore kunrurrk ke bu kankimey, minj ngudda kanwohbowoyi kundengekenh, dja ngaleng ngandengedjuhkeyi kunnalk ngalengngarre, dja ngandengeborndungi kunngabek ngalengngar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gudda minj kanwohbunjhmayi, dja ngaleng minj wohngurdmeninj, bu ngamngimeng dja mak munguyh nganhdengebunjhmang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gudda minj kanwohkodjbaruyi kunkalkkid, dja ngaleng ngandengebarungi mankalkkidmanjmak.]]></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unu wanjh ngayime ke, kunwarre ngalengngarreni, bu kunkimuk, wanjh bularrbuyindanj rowk, wanjh kunu ngaleng nganmarnedjare kunkimuk, dja nawu bininj kore kunyahwurd kabimarnebularrbuyindan kunwarre, wanjh walakkih nganmarnedja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anjh Jesus bimarneyimeng ngalbu daluk, “Kunwarre ke bularrbuyindanj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namekbe nawu djamun benmarnewohrnani, bu nungka biwobekkang Jesus, wanjh nungka benmey yikahwi dabborrabbolk nawu Israel benkebmawahmeng, dja benmunkeweng kore Jesus bu kabirridjawan bu kamre kabimarnbun bininj nuye nawu bihmarnedurrkmirr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anjh kunu nawu birridjarrknguni birridedjdjingmey bedman birrimarneyimerreni, “Kaluk nangale nahni, nawu warridj kunwarre kabularrbu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anjh Jesus bimarneyimeng ngalmekbe daluk, “Ngudda bu kanwoybukwong, wanjh kunu God ngunngehkeng. Wanjh bonj, yidjallay, kunmodmikenh dorreng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birriwam birrimarnebebmeng Jesus, dja birriwernhdjawam kunkange dorrengh, yiman birridjurrkkang rerrih, birriyimeng, “Dja nungka namak bu kunmekbe yimarnekurduyime yimarnemarnbun bininj nuye, dja nungka kanmarnedjare ngad bininj nawu Israel kankebmawahmeng, dja nungan kanmarnerurrknameng synagogue kunrurrk yiwarrudjkenh ngadberre nawu kondah ngarrih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nu Jesus birrihdjarrkrey. Dja bu ngokko darnkih birribebmeninj kore kunrurrk nuye, wanjh namekbe nawu benmarnewohrnani djamun, benmunkeweng yikahwi nawu nuye birridabbolk, birrimwam kore Jesus birrimarneyimeng nawu namekbe benwokwong, “Ngudda nawu yiwohrnan, bonj yibawo, minj djurrkkan yimre, dja ngaye ngawarre, minj ngamak bu yimankek yimre kore ngaye ngardduk kunrur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nmekbekenh kunu ngaye minj mak ngamrawinj kore ngudda, dja ngaye ngayeng. Dja ngudda yidjalwokdin dja kanmarnemarnbu nahni bininj ngarddu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ngaye wanjh nabuyika nganmarnewohrnan, dja ngayemanwali ngabenmarnewohrnan djamun. Bu ngamarneyime nakudji ‘Yiray!’ wanjh kare, bu nabuyika ngamarneyime, ‘Yimray!’ wanjh kamre, dja ngardduk bininj nawu nganhmarnedurrkmirri, bu nungka ngamarneyime, ‘Kuhni yikurduyimen!’, wanjh kadjalkurduyim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2026-07-17T02:05:29Z</dcterms:created>
  <dcterms:modified xsi:type="dcterms:W3CDTF">2026-07-17T02:05:29Z</dcterms:modified>
  <dc:title>Bible.com.au: Luke 7:1-50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