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2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bu kunmekbe Simon Peter nang, wanjh nungka mankang kore Jesus kubard nuye, yimeng, “Kanbawo, ngudda nawu Yiwohrnan, dja ngayenu ngawarre, minj ngawokmarrkmang God nuye manka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mekbe yimeng bu nungka kangebarrhmeng, dja warridj nawu birridjarrkrey, bedda dorrengh birrikangebarrhmeng bu djenj birringorrm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James dja John dorrengh nawu bebeywurd nuyeni Zebedee, nawu Simon birrihdjarrkdurrkmirri dja birrihworreni warridj.Wanjh Jesus bimarneyimeng Simon, “Yingurdmen, yuwn yikele, dja bonj ngudda djenj yihmangi, wanjh kaluk bininjwali yibenmang munguy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edda bu birriyibebmeng kabbala kore kuberrk, wanjh birridjalbawong yehyeng rowk, dja nungka Jesus birrimunkekadjuy.Jesus Bimarnbom Nakudji nawu KulahwarreniLuke 5:12-16(Matthew 8:1-4; Mark 1:40-4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u Jesus ni kore kubolkkudji, kaluk kubolkkimuk, mak kumekbe ni nakudji bininj nawu kundjak karrmi kulahwarreni duninjh. Wanjh bu nungka binang Jesus, nungka mankang kanjdji, rorrehrorrenani wanjh bihdjaldjawani, yimeng, “Ngudda nawu Yiwohrnan, bu yidjaremen wanjh yikarrme kundulkarre kanmarnbunken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unu Jesus bidyirriyonginj bikarrmeng, yimeng, “Ngaye ngadjare, wanjh yimakmimen.” Wanjh kundjalburrikudji rerrih mokdowerrinj rowk, kundjak bibawong, dja makm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Jesus biwokrayekwong, yimeng, “Yuwn nangale kanmulewan, dja yidjallay kore priest bu yibukkarrimen, dja yiwon mayh kabunkenh, kore kayime mankarre manbu Moses bimbom, ba bininj rowk kabirriburrbun bu woybukkih yimakm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yiman djamku Jesus bingurdkemeninj, dja djalwernhwokwarlahminj duninjh, dja kunu birrimirndewern birrimirndemornnamerreni kabirribekkankenh, dja mak kabenmarnbunkenh nawu birrihdowe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unu Jesus nungan yarrkka bendjalbawoni, rey kore kubolkdarleh, dja kumekbe dingihdi yiwarrudj.Jesus Bimarnbom Nakudji Nawu BirlniLuke 5:17-26(Matthew 9:1-8; Mark 2:1-1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kunkudjihkenh bu nungka Jesus benbukkabukkani bininj, wanjh kumekbe birrini yikahwi nawu Pharisees dja mak yikahwi bininj nawu bindihbukkabukkani mankarre. Dja bedda birrimdolkkarrinj kubolkyahwurdbubuyika rowk kore Galilee, dja mak Judea, dja yikahwi mak birrimdolkkarrinj Jerusalem. Dja Jesus karrmi nawu Kawohrnan Rowk nuye kundulkarre ba kabenmarnbunkenh binin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djarrngbom Bininj Nawu BenbukkabukkaniLuke 5:1-11(Matthew 4:18-22; Mark 1:16-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yikahwi bininj birrimkang kaluk nakudji nawu birlni, kunmadj dorrengh nawu nungka yongohyoy, birribolkyawani dja birridjareni birringimowoyi kururrk, bu birrikurrmeninj kore Jesus nuye kumirr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minj baleh birribolkngalkemeninj birringimowoyi dja birrimirndewern duninjh bindidjokkohmeng. Wanjh kunu bedda birribidbom kaddum kore kurrambalk, wanjh birriduhkeng roof, wanjh kumekbe birrikoluyhweng namekbe nawu nabirl kunmadj dorrengh, birrikurrmeng kubulkayh kore birrihmirnderri, kaluk kore Jesus kumirrk nuy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u Jesus benkurdunang bedberre bu birriwoybukwong, nungka bimarneyimeng nawu birlni, “Ngarrdabbolk, kunwarre ke wanjh bularrbuyindanj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kunu Pharisees dja bininj nawu bindibukkani mankarre, bedda wanjh yiman birrihdjawarreni rerrih bu birriburrbuhburrbuni, birriyimi, “Minj nangale nabuyika kabularrbun kunwarre, dja God nadjalkudji. Kaluk nangale nuk nahni nawu kawokdi yiman God? Dja kawa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Jesus burrbom bu kunmekbe birriburrbuhburrbuni, wanjh nungka benmarneyimeng, “Njale ngudda ngurrihdjawarren kukange ngudber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ndimarneyime bu baleh kakelk, bu ngamarneyime kunwarre nuye bularrbuyindanj rowk, dja nuk bu ngadjalmarneyime nahni bininj bu karrolkkan ka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wanjh ngadjare ngudda ngurriburrbun bu ngaye nawu Bininj Duninjh, God nganmarnbom ngawohrnan bu ngaye ngabularrbun bininj bedberre kunwarre.” Wanjh kunmekbekenh kunu Jesus bimarneyimeng namekbe nawu nabirl, “Ngaye marneyime, yirrolkka, yimadjma nawu yihyo, dja yirrokmen ku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kundjalmekbe rerrih nungka dolkkang kore kumirrk bedberre, madjmey manbu kore yoy, dja dokmeng kured, dja biburlumi God bu re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edda rowk birrikangebarrhmeng duninjh, dja birriburlumi God, dja mak birrikunikeleni duninjh, birrihmarneyimerreni, “Ngad nawu karrinang kunbuyika duninjh bolkkime, bu minj karriburrbuyi.”Jesus Bidjarrngbom Nawu LeviLuke 5:27-32(Matthew 9:9-13; Mark 2:13-1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wanjh Jesus bolkbawong kore kunmekbe kunred, dja bebmeng, binang nakudji bininj nawu tax kunwardde benmarnemangi, nawu nungka ngeyyoy Levi. Nungka wanjh ningihni kore kunrurrk kore kunwardde mangihmangi. Wanjh Jesus bimarneyimeng, “Kanmunkekadj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kunkudjikenh bu Jesus dingihdi kore kukadjid manlabbarlkimuk duninjh bongeyyoy Gennesaret, dja birrimirndewern bininj birridjokkohmeng Jesus kabirribekkankenh God nuye kunwok benbukkabukkani be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kunu nungka dolkkang, baldjalbawong yehyeng rowk, wanjh bimunkekadju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Levi bimarnemarnbom Jesus nuye mulil mankimukken kore kunred nuye. Wanjh birrimirndewern duninjh nawu bindimarnemangi kunwardde tax, dja mak birribuyika bininj, wanjh birrineyhneykendi birridjarrknguni manme, kaluk Jesus dja Levi dorreng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kunmekbe nawu Pharisees dja bininj bedberre nawu bindibukkani mankarre, bedda wanjh bindihdjaldungi Jesus nuye bininj nawu benhbukkabukkani, birriyimeng, “Njalekah ngudda ngurridjarrkngun dja mak ngurridjarrkbongun bininj nawu kabindimarnemang kunwardde tax, dja mak birribuyika nawu birriwarre bininj?”]]></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Jesus benmarneyimeng, “Bininj nawu kabekkarren kamak rowk, namekbe nanu minj kadjare nawu doctor bu kabibmarnbun, dja bininj nawu karrowen, namekbe wanjh kadjare nawu kabimarnbu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gaye minj ngamrawinj ngabenkayhme nawu kabirriburrburren yimankek birrimak, dja ngamwam bedberre nawu kabirriburrburren bu birriwarre. Bedda wanjh ngabenkayhme ba kabirribawon kunwarre, kabirriborledme kore God.”Jesus Benmarneyolyolmeng Bu Njalekenh Nungka Nuye Bininj Minj Birribawoyi ManmeLuke 5:33-39(Matthew 9:14-17; Mark 2:18-22)]]></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bedda birrimarneyimeng Jesus, “Bininj nawu John kabenhbukkabukkan, bedda wanjh kabirridjare yikahwi kabirrihbawon manme, dja mak kabirrihdi yiwarrudj kabirrihdjawan God. Dja kunmekbe rerrih kabirriyime nawu kabindimunkekadjung nawu Pharisees. Dja nawu ngudda ke bininj kabirrihdjalngun dja mak kabirrihbongun munguy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Jesus yimeng bedberre, “Bu yiman mulil kabirrimarnbun bu bininj daluk kabenemarren, wanjh nawu djawirna nuye nawu nabininjkobeng, bedda wanjh minj kabirribawon manme bu nungka kabirrihdjarrkni, dja kabirridjarrkngu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kaluk kunkodjke kamre bu namekbe nawu nabininjkobeng kabindiyimang bedberre, wanjh kunu nawu djawirna nuye kabirribawon man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benmarneyolyolmeng parable warridj, yimeng, “Minj nangale kawohdjalkmang manburrba kore kunmadjkerrngebeh bu kanamekenh kore kunmadjkare. Wardi bu yimankek kunmekbe kayime bininj, wanjh nawu nakerrnge kadjalkmiyindi, dja warridj nawu yimankek kaname kore nakare, wanjh minj kabenemedjrohro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kunbuyika mak, minj nangale kaborrahkendong manbu wine manbokerrnge kore nakare budjdjurlung nawu mayh kunkulah. Wardi bu yimankek kunmekbe kayime bininj, wanjh manbu manbokerrnge kadjalkmang namekbe kunkulah nakare, dja mak kaboyakarrburren, dja warridj nawu kunkulah kadjalwarre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kumekbe Jesus nang kabbala bokenh manbu djenjkenh, manbu bininj birribawong birrinameng kumekbe kurrid, dja birrimekbe bininj wanjh birridjirridjbuni walabbi bedber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ngaleng manbu wine manbokerrnge ngurridjalborrahkendong kore nakerrnge kunkulah nawu budjdjurlu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luk minj nangale nawu kabongun manbokare wine, kaluk kabodjare manbokerrnge, dja kadjalyime, ‘Bonj, manu manbokare manbomanjma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bidbom kore mankudji kabbala, kaluk Simon nuyeni. Wanjh Jesus bimarneyimeng, “Yiwohdjirrkka walakkih kore kukku.” Wanjh kumekbe Jesus yerrkang kore kabbala. Kaluk kumekbebeh benbukkabukkani bininj nawu birrimirnde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bu Jesus yakwong bu benbukkabukkani, kunmekbe bimarneyimeng Simon, “Yidjirrkka kore kuburrk, dja ngurriburriwemen walabbi ba djenj ngurringorrma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Simon biwokmey yimeng, “Ngudda nawu kanmarnewohrnan, ngad ngarrihburriweyi bu kunkakkuyeng ngarriwernhdurrkmirri, dja minj njale ngarrimayi. Dja bonj, bu ngudda kanmarneyime, wanjh kunukka ngaye ngayawoyhdombuyhwe nawu walabb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bu kunmekbe birrikurduyimeng, birringorrmey nadjalwern duninjh djenj, dja walabbi bedberre kuyindjalkmire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kunbidbewih bindimkayhmeng kabindibidyikarrmekenh nawu kabbalabuyika birrihrey birrihdjarrkdurrkmirri. Wanjh kunu birrimwam dja birridjalbarlkeng rowk manmekbe kabbala bokenh, wanjh kuyinyibmeninj.]]></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2026-07-17T02:05:28Z</dcterms:created>
  <dcterms:modified xsi:type="dcterms:W3CDTF">2026-07-17T02:05:28Z</dcterms:modified>
  <dc:title>Bible.com.au: Luke 5:1-39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