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biwokmey, yimeng, “Kawokbimdi kore God nuye mankarre, ‘Ngurrimarnebodda God ngudberre nawu Kawohrnan Rowk, dja nungka nadjalkudji ngurrimarnedurrkmirrin.’ ” [Deuteronomy 6: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Satan yiman rerrih bikang Jesus kore Jerusalem, bikurrmeng dingihdi kaddumkah duninjh kore temple kunrurrk manbu yiwarrudjkenh. Wanjh bimarneyimeng, “Bu woybukkih ngudda Beywurd nuye God, yikukburriwerrimen kanjd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awokbimdi kore God nuye mankarre, ‘Nungka kabenwokrayekwon angels nuye ba ngundinah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ubid bedberre ngundikan, marndi ngundengedong kunwardde.” [Psalm 91:11-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biwokmey, yimeng, “Dja mak kabimbuyindi, kayime, ‘Yuwn yidjurrkkan yirohrokme God ke nawu Kawohrnan rowk.’” [Deuteronomy 6: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Satan yakwong rowk kore bidjurrkkani Jesus, wanjh bibawong, dja ngaleng madbuni bu bekkarrimeninj kabolkyime kamak ba kabiyawoyhdjurrkkan.Jesus Durndi Kore Kunbolk GalileeLuke 4:14-30(Matthew 4:12-17; Mark 1: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durndi kore Galilee, Namalngmakkaykenh dorrengh nawu bihdulkarrewoni, dja birriwobekkani nawu birrihni kumekbe kubolkwernkenh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ungka rengehrey kore kubolkwarlah Galilee benbukkabukkani kore bedberre synagogues, manbu kunrurrk yiwarrudjkenh. Dja birriwern rowk birriburlumi nungka.Bininj Birriwarnyakminj Jesus Kore NazarethLuke 4:16-30(Matthew 13:53-58; Mark 6: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Jesus bolkmey Nazareth kore nungka djordminj korroko. Wanjh bu kunbarnangarra Sabbath bolkyimi, kunkodjke seventh bu kunbarnangarradjamun God nuye, nungka Jesus wam ngimeng kore synagogue, yiman berrebboyen nungka yimihyimi bu Sabbath. Wanjh nungka dolkkang danginj bu kabenmarnebimngeyhngeybun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wong scroll kore nawu prophet Isaiah bimbuni bu biwokmulewani God. Wanjh Jesus dangmarrhmey, ngalkeng kore kuninjkunu kunwok kawokbimd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Satan Nawu Namarnde Duninjh Bidjurrkkang JesusLuke 4:1-13(Matthew 4:1-11; Mar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wu Kawohrnan Rowk nuye Namalngmakkaykenh nganehdjarrkre, dja nungka ngankukbarrkbom ba kunwok kunmak ngabenbengdayhke bedberre nawu birrimarladj. Dja mak nungka nganmunkeweng ba ngabenmarneyolyolme bedberre nawu kabirridukkayindi bu nungka kabenbebke. Dja mak ngabenbengdayhke bedberre nawu birrimimdubbe bininj bu nungka kabenmarnbun kabirriyawoyhbolknan. Dja mak kabenbebke kabirrire kamak rowk bininj nawu kunwarre yiman kabenbongkarr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ngabenmarneyolyolme bininj birriwern bu bolkkime kumwam mandjewk kabolkyime kore God kabenmarnekurduyime kunmak.” [Isaiah 6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Jesus bimngeyhngeybom yakwong, wanjh nungka dangbalhmeng namekbe djurra, dja biwong bininj nawu nahnani, wanjh yerrkang, dja birriwern rowk nawu kumekbe birrihmirnderri, bedda wanjh birridjalkukna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dedjingmey bu benmarneyimeng, “Bolkkime bu ngurrihbekkani kunih bu kunwok God nuye, wanjh marnbuyinda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irriwern rowk birriburlumi dja birrimayahmi bu nungka kunmak kunwok wokdihwokdi. Wanjh birridjawarreni, “Nahni yiddok Joseph nuye beywu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enmarneyimeng, “Ngaburrbun bu ngudda ngurridjare kandimarnengeybun nawu ngudda ngurrihyime, ‘Ngudda doctor nawu yibenmarnbun, wanjh yingan yimarnburrimen!’ Dja mak kandimarneyimen, ‘Mah, dja yihkurduyime konhda kured yiman ngundiwobekkang bu yikurduyimi kore kabolkngeyyo Capernau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ngayime ngudberre, bininj nawu prophet, nakka nanu wanjh bininj nawu birriredbo minj kabirrimarnedjare kore kabirrihdjarrk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ngurriburrbu korroko bu Elijah rengehrey, dja mak bu mandjewk minj djakduyi bu mandjewk danjbik dja mak dird six, dja minj manme birrikarrmeninj kore kubolkwarlah rowk kore birrihni nawu Israel benkebmawahmeng. Dja woybukkih ngayime ngudberre, birriwern daluk birrihni kore Israel nawu birrikamarrdjukun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God minj bimunkewemeninj Elijah kore ngalwohkudji nawu Israel birrihni, dja bidjalmunkeweng kore kabolkngeyyo Zarepath kore Sidon, kore ngalkudji daluk kamarrdjukun ngalbu kumekbe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warridj yiman kunmekbe rerrih bu Elisha rengehrey, prophet nawu biwokmulewani God, wanjh birriwern birrihni kore kunbolk Israel bedberre nawu birrikarrmi kundjak birrikulahwarreni. Minj nakudji kumekbe bimarnbuyi bu kulahmakmeninj, dja Elijah bimarnbom nadjalkudji, Naaman nawu nakang Syria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anjh kukbarlmiyindi Namalngmakkaykenh, dja bolkbawong Jordan mankabo. Wanjh Namalngmakkaykenh bidjalmikani kore kubolkdarl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u kunmekbe birribekkang, birriwern rowk nawu kumekbe birrihmirnderri kore synagogue, wanjh birrikangeyidduy duninj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mekbe birridolkkarrinj birrikukmunkeweyi kuberrkkah kore kumekbe kubolkkimuk, dja birrikang kore kurrid ngarre kuwardde kore rurrkdjabdjabdi bedberre kubolkkimuk. Bedda birridjareni birrikukburriwemeninj kumekbe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ungka Jesus balhdjalley kubulkayh kore birrimirnderri, dja mak djalwamwi.Jesus Burriweng Nawu NamalngwarreLuke 4:31-37(Mark 1:21-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wam koluy kore kubolkkimuk kabolkngeyyo Capernaum, kore Galilee. Dja bu kunbarnangarra Sabbath nungka dedjingmey benbukkabukkani bininj birrihni kumekb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dda nawu birribekkani wanjh birrikangebarrhmi bu nungka benbukkabukkani, dja bu wokdi bedberre wanjh yiman rerrih wohrnani be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kumekbe ni kore synagogue manbu kunrurrk yiwarrudjkenh, nakudji bininj nawu namarnde nawu namalngwarre wanjh bikarrmi, wanjh namekbe bininj kayhmeng wernkih duninjh, yime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ba kanbawo! Njalekenh ngudda yimwam kanhwarrewon ngadberre, ngudda nawu Jesus Nazarethbeh? Yiddok yimwam kanbun ngadberre? Ngaye kukburrbun, ngudda wanjh nawu Yimakkaykenh nawu nungan God nuy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Jesus birruy, yimeng, “Yingurdmen dja yibebmen, yibawo namekbe bininj.” Wanjh nawu namarnde bikukburriweng nahni bininj kore kurorre kubulkayh kore bedda birrihmirnderri, dja bebmeng bibawong, dja nawu bininj minj njale wohdjakbekka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kunu birrikangebarrhmeng rowk dja warridj birrimarneyimerrinj, “Njale kuhni bu kunwok nuye? Dja yiman nungka kawohrnan dja mak warridj kundulkarre dorrengh, bu nungka kunrayek kunwok kabenwon nawu namalngwarre, dja wanjh kabirribeb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u birriwobekkani Jesus nawu birrihni kumekbe kubolkwernkenh rowk.Jesus Benmarnbom Birriwern BininjLuke 4:38-41(Matthew 8:14-17; Mark 1:29-3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u dingihdi kumekbe nawu Namarnde Duninjh bihdjurrkkani bu kunkuyeng kunkodjke forty. Dja Jesus minj njale nguyi bu kunmekbe kurduyimi nuye. Kalukburrk wanjh nungka bekkarrinj wernhmarrwedow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Jesus dolkkang bolkbawong kumekbe kore synagogue kunrurrk yiwarrudjkenh, dja wam bebmeng kore Simon nuyeni kunrurrk, wanjh ngimeng. Wanjh Simon nuyeni ngalkinjbalak doweni kunkimuk, kundjak bimey dja kukwurlhmeng duninjh, dja birridjawam Jesus bu kabimarnbu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dolkkang bimarnedanginj, wanjh duy nawu kundjak, wanjh kundjak bibawong, makminj, wanjh kundjalburrikudji rerrih ngaleng dolkkang bennahnani benwoni man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bu baldungyibmi birriwern rowk nawu bindikarrmi nawu birrihdowedoweni kundjakbubuyika, wanjh bindimkang kore Jesus, wanjh nungka bebbehbidkurrmerrinj bedberre rowk wanjh benmarnbo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mak namarndemarnde warridj birribebmerreni bindibawoni kunkayhmi dorrengh, birriyimi, “Ngudda wanjh Beywurd nuye God!” Dja nungka bendungi benwokngurdkeyi. Kuhni yimi bu bedda birriburrbom bu nungka nawu Christ.Jesus Benmarneyolyolmi Kore Kubolkwarlah JudeaLuke 4:42-44]]></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bu kukabel, nungka Jesus bolkbawong wam kore minj nangale bininj niwirrinj. Wanjh birrimirndewern birriyawani, wanjh birrimarnebebmeng birridenghkeyi birrimarneyimi, “Yuwn kanbawon ngadber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Jesus benmarneyimeng, “Yuwn kandidenghke, dja ngadjalle ngabenbengdayhke kunwok kunmak bu God Kawohrnan rowkkenh. Ngabenbengdayhke nawu kabirrihni kubolkkihkimukbubuyika warridj, dja wanjh kunmekbekenh nganmunkew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nu Jesus rengehrey kore kubolkwarlah Judea, benmarneyolyolmi kore kunrurrkbubuyika synagogu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marnde bimarneyimeng Jesus, “Bu ngudda woybukkih Beywurd nuye God, wanjh yimarneyimen manih kunwardde bu kayimerran burid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iwokmey, yimeng, “Kawokbimdi kore God nuye mankarre, ‘Minj bininj kamimbi bu djal manme kangun.’” [Deuteronomy 8: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Satan yiman rerrih Jesus bikang bu benedjarrkbidbom kaddum, wanjh kumekbe Satan bibolkbukkang kubolkbubuyika rowk kore bininj birrihni. Wanjh kunmekbe rerrih werrkwerrk djalbolknang row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atan bimarneyimeng, “Ngaye bolkwon ngudda ba yiwohrnan kuninjkunu kubolkbubuyika rowk, dja mak kunu yingeykukenmen rowk bedberre. Dja wanjh ngaye ngardduk ngawohrnan bu nganbolkwong, dja bu ngaye ngadjare nangale ngabolkwon, wanjh ngadjalw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dda wanjh bu kanmarneboddan, wanjh kuninjkunu rowk kayimerran ngudda ke, yingan yidjalwohrnan rowk.”]]></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2026-06-25T12:44:56Z</dcterms:created>
  <dcterms:modified xsi:type="dcterms:W3CDTF">2026-06-25T12:44:56Z</dcterms:modified>
  <dc:title>Bible.com.au: Luke 4:1-44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