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iman mandulkmak kabarnemdangen manmak manme, ngudda wanjh karohrok ngurrikurduyimen kunmak, bu ngunmulewan ngudberre bu woybukkih ngurribawong kunwarre, dja ngurriborledmeng kore God. Dja yuwn ngurridedjdjingmang ngurrimarneyimerren, ‘Ngad kunu wanjh Abraham Mawah kadberre.’ Dja ngayime ngudberre, bu God kadjaremen wanjh kakarrme kundulkarre maninjmanu kunwardde kakukborledke kamarnbun wurdwurd nuye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ngokko wanjh kurdburru kahdjurryo kore kurredjmahdedjmad ngarre kundulk, dja kundulk rowk manbu minj kabarnemdangen manmak manme wanjh manmekbe rowk karrulkdjobke karrulkburriwe kore kunak kahru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ininj nawu birrimirndewern birrihdjawani, “Kaluk baleh ngarrikurduy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ungka John benwokmey, yimeng, “Bininj nawu kakarrme bokenh nawu kahdjongburren, wanjh madjlarlma dja biwo nawu minj kakarrme, dja nawu kakarrme manme, yiman kunmekbe rerrih kurduyimen, larlma biwo nawu mey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ikahwi bininj nawu bindimarnemangi kunwardde tax bedberre nawu bindimarnewohrnani, bedda warridj birrimhrey birridjareni John benkukdjuhkemeninj, wanjh birridjawam, “Ngudda nawu kanbukkabukkan ngadberre, kanmarneyimen baleh ngarrikurduy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ungka benwokmey benmarneyimeng, “Yuwn ngurrbenkukdjanwohme nawern kunwardde, dja mandjad ngurrbendjawa ngundidjalkukwon nawu kabirriwohrnan ngundiwokrayekw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 djamun warridj birridjawam, “Dja ngadkunu baleh ngarrikurduyime?” Wanjh nungka yimeng bedberre, “Yuwn nangale ngurrikukyirrurrkmang ngunkukwon kunwardde ngudberre, dja yuwn nangale ngurridjuhbun nawu namungukenh. Dja nawu ngundikukwon ngurridurrkmirrikenh, ngurridjalyime, ‘Bonj kamak.’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ninj birribekkarreni bu kunubewu darnkih kurduyimerrangimeninj kunkimuk. Dja bininj rowk birrihburrbuni kukange bedberre, yiman rerrih birridjawarreni, “Yiddok nungka nuk nahni nawu Christ nawu God kanberrebbom kadbe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kunu John yimeng bedberre rowk, “Ngaye bonj, kukdjuhke ngudberre kukku, dja ngaye yiman ngangudjyahwurd, dja nawu nawernhngudjkimuk kamre. Ngayenu ngawarre, minj ngamak bu yimankek ngarrengeyerrkke nawu kahdengedjongbuyindi. Wanjh nungka kaluk yiman ngunkukdjuhke rerrih, bu Namalngmakkaykenh dja mak kunak dorren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ungka yiman rerrih kakarrme kundulk nawu kamimbunkenh ba kawernhbolkwerrhme, dja mak ba manmim duninjh manbu kangeyyo wheat, nungka kamimngimowon kore kunrurrk nuye kore kahkarekurrme, dja manbu manwerrk, kaluk kawerrkkinje kore kunak nawu minj nangale kabirludombun, dja kadjalrung munguyh munguy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Nawu BenkukdjuhkeyiLuke 3:1-20(Matthew 3:1-12; Mark 1:1-8; John 1:19-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mak warridj kunbubuyika kunwern benmarneyolyolmi benkangeborledkemeninj, bu nungka kunwok kunmak benbengdayhkeyi bedberre nawu bin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nawu Herod wohrnawohrnani kore Judea, dja nungka wanjh John bibengdayhkeng dja birruy Herod bu kuninjkunukenh nungka bidjirdmey dja benemarrinj Herodias ngalbu ngalbininjkobeng nuye nawu Herod benedanginj. Dja mak nungka kunwarrebuyika kunwern yimiyim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kaluk rerre nungka Herod kunwernhwarre yimeng, bu John birrangbalhmeng kore prison.John Bikukdjuhkeng JesusLuke 3:21-22(Matthew 3:13-17; Mark 1:9-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John korroko benkukdjuhkeyi bininj birriwern, dja mak Jesus warridj bikukdjuhkeng. Wanjh nungan Jesus bu yiwarrudj dingihdi, wanjh ngolduhmeng, dja Namalngmakkaykenh kumkoluy, kukyimi yiman doddorok rerrih, dja yerrkang kore nungka. Dja mak nakudji kaddumbeh kumwokdanj, yimeng, “Ngudda wanjh ngardduk beywurd nawu marnedjare duninjh, dja ngaye marneyime bu ngudda wanjh yimak.”Nawu Jesus Nuye MawahmawahLuke 3:23-38(Matthew 1:1-1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bu nungan dedjdjingmey rengehrey benbukkabukkani, wanjh nungka mandjewk nuye wanjh darnkih thirty. Dja nungka Jesus yimankek bedda birriyimi nawu kornkumo nuyeni Joseph, dja Joseph kornkumo nuyeni nawu ngeyyoy He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unganwali Heli kornkumo nuyeni Matthat. Matthat nuyeni kornkumo wanjh Levi, nawu nunganwali kornkumo nuyeni Melchi. Melchi kornkumo nuyeni wanjh Jannai, dja nungka nuyeni wanjh ngeyyoy Josep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eph nuyeni kornkumo wanjh Mattathias, nawu nunganwali kornkumo nuyeni Amos. Amos kornkumo nuyeni wanjh Nahum, nawu Esli kornkumo, Esli nuyeni kornkumo Nagg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awu nungan kornkumo nuyeni Maath. Maath nunganwali kornkumo nuyeni wanjh Mattathias, nawu nunganwali kornkumo nuyeni ngeyyoy Semein. Semein kornkumo nuyeni wanjh Josech, nawu nungka nuyeni ngeyyoy Jod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wu nunganwali kornkumo nuyeni wanjh Joanan. Joanan kornkumo nuyeni Rhesa, nawu kornkumo nuyeni ngeyyoy Zerubbabel, nawu nunganwali kornkumo nuyeni Shealtiel. Shealtiel kornkumo nuyeni Ne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awu kornkumo nuyeni Melchi, nawu kornkumo nuyeni wanjh Addi, nawu nunganwali kornkumo nuyeni wanjh Cosam. Cosam kornkumo nuyeni Elmadam, nawu nungka nuye kornkumo ngeyyoy 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rerrikah bu mandjewk fifteen nuye Tiberius Caesar bu djalwohrnani kore kubolkwarlahkenh rowk kabolkngeyyo Rome, dja mak kumekbe kore kubolkwarlahbubuyika ngarre Rome, birribebbehwohrnani; Pontius Pilate wohrnani kore kabolkngeyyo Judea, Herod kore Galilee, dja Philip nawu Herod benedanginj wanjh wohrnani kore Ituraea dja Trachonitis, dja Lysanias wohrnani kore Abile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wu nunganwali kornkumo nuyeni Joshua, nawu nungka nuyeni wanjh Eliezer. Eliezer kornkumo nuyeni wanjh Jorim, nawu nungan nuyeni ngeyyoy Matthat, nawu nunganwali kornkumo nuyeni Lev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awu Simeon kornkumo nuyeni. Simeon nuyeni kornkumo Judah, nawu kornkumo nuyeni ngeyyoy Joseph, nawu nunganwali kornkumo nuyeni wanjh Jonam. Jonam nuyeni kornkumo Eliak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awu kornkumo nuyeni Melea, nawu nungka nuye wanjh Menna, nawu nunganwali kornkumo nuyeni Mattatha. Mattatha nuyeni kornkumo Nathan, nawu nungka nuyeni kornkumo Dav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awu nungan nuyeni wanjh Jesse, nawu nunganwali kornkumo nuyeni Obed. Obed nuyeni kornkumo Boaz, nawu nungan nuyeni wanjh Salmon, nawu nungka nuyeni kornkumo Nahsh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awu nunganwali kornkumo wanjh Amminadab, nawu nuyeni kornkumo Ram. Ram nuyeni kornkumo wanjh Hezron, nawu nuyeni kornkumo ngeyyoy Perez, nawu nunganwali kornkumo nuyeni Jud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udah nuyeni kornkumo Jacob, nawu nungka nuyeni wanjh Isaac, nawu nunganwali nuyeni Abraham. Abraham nuyeni kornkumo Terah nawu nuyeni kornkumo Naho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awu nungka nuyeni wanjh Serug, nawu nunganwali kornkumo nuyeni Reu. Reu nuyeni kornkumo ngeyyoy Peleg, nawu nungan nuyeni wanjh Eber, nawu mak nungka nuyeni kornkumo wanjh Shel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awu nunganwali nuyeni Cainan. Cainan kornkumo nuyeni wanjh Arphaxad, nawu kornkumo nuyeni Shem, nawu nungka nuyeni kornkumo Noah, nawu nunganwali nuyeni Lame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amech kornkumo nuyeni ngeyyoy Methuselah, nawu nungan nuyeni kornkumo ngeyyoy Enoch, nawu nunganwali nuyeni wanjh Jared. Jared nuyeni kornkumo Mahalalel, nawu Kenan nuyeni kornkum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awu nungka nuyeni wanjh Enosh, nawu nunganwali kornkumo nuyeni wanjh Seth. Seth nuyeni kornkumo wanjh Adam, nawu nungka kornkumo nuyeni wanjh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mak bininj nawu benengeyyoy Annas dja Caiaphas, bedda wanjh benekihkimukni priests. Wanjh kumekbe rerrih God biwokrayekwong John nawu beywurd nuye Zechariah, bu nungka John ningihni nadjalkudjini kore kubolkdarle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kunu nungka wam, rengehrey kore kubolkwarlahkenh rowk darnkih kore mankabo Jordan, benmarneyolyolmi benmarneyimi, “Ngurrikukdjuhmerrimen dja ngurrimulewarrenkenh bu ngurribawon kunwarre ngudberre, ngurriborledme kore God, ba kunu nungka kabengmidjdan kunwarre ngu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hni bu John kurduyimi wanjh yingkihwokbimbuyindi kore djurra nawu Isaiah bimbom bu biwokmulewani God, bu yimeng, “Nakudji kakayhme kore kubolkdarleh, kayime, ‘Ngurriyingkihmarnebolhmarnbu manbolh nuye nawu Kawohrnan rowk. Ngurribolkdjaddjadwo nungka nu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nbu kuwarddebarrarn rowk, dja kunwardde rowk manu manwarddekihkimuk dja mak manwarddekilehkilelk, kaluk kabolhmarnbuyindan rowk, dja manu manbolhbarli kabolkdjaddjadmen, dja manbolhwarrehwarre kabolkmarnbuyin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birriwarlahkenh bininj rowk kaluk kabirrinan bu baleh God kakurduyime kore kabenngehkekenh.’ ” [Isaiah 40:3-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nu wanjh John benmarneyimi birrimirndewern nawu birrimhrey birridjareni nungka benkukdjuhkemeninj, yimihyimi bedberre, “Ngudda nawu yiman rerrih nabang nayin! Nangale ngunyingkihbengdayhkeng ngudberre ngurrimhkelerlobme, ba yimankek God minj ngunkinje ngudberre, bu kamhre nuye bu kandjadme bininj?]]></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2026-09-02T09:18:16Z</dcterms:created>
  <dcterms:modified xsi:type="dcterms:W3CDTF">2026-09-02T09:18:16Z</dcterms:modified>
  <dc:title>Bible.com.au: Luke 3:1-38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