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presProps" Target="presProps.xml"/>
  <Relationship Id="rId60" Type="http://schemas.openxmlformats.org/officeDocument/2006/relationships/viewProps" Target="viewProps.xml"/>
  <Relationship Id="rId6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4691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24:1-5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luk Birrimulewam Jesus Bu Dolkkang Kore KumidjbehLuke 24:1-1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ja bu Sabbath kunbarnangarra seventh yakminj, kaluk Sunday bu djarreh kumhbarrhbuni, wanjh bedda nawu morlehmorlenj birriwam kore kumidj, birrikang nawu namanjmak manbu birriyingkihmarnbom kunkukkenh birrikukdelkkemeninj.]]></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anjh kunwardde manbu kururrkdangmaye bininj birrirurrkdangmayebalhmeng bu Fridayni, wanjh manekke kunwardde birrinang warddewayhmeng, dja midjdangmayerurrkn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njh bu bedda birringimeng kore kumidj minj birrikukngalkemeninj Jes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anjh kundjalmekbe rerrih, bu bedda birrikodjmayahmeng kumekbe bindimarnebebmeng bininj bokenh nawu benemadjbami duninjh yiman namarrkon kamayhk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anjh bedda nawu daluhdaluk bu birrikeleni wanjh birridjudkurlmi birridjalbolknani kanjdji kurorre. Wanjh bininj beneyimeng bedberre, “Njalekah nawu bininj karrarrkid ngudda ngurrihyawan kondah kore kumidj?]]></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ungka minj konhda kakukyo. Nungka dolkkang yawoyhmimbiminj. Kaluk ngurriburrbu bu nungka ngunmarneyimeng ngudberre bu balhni kore Galile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 yimeng bu nungka nawu Bininj Duninjh yingkihwokdjedjenyoy nuye bu kaluk kabirrikukweykan kore birriwarre bininj kabirribiddundulubun, dja kaluk kunbarnangarra danjbik nungka karrolkkan kumidjbeh kayawoyhmimbim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anjh kunu birriburrbom bu nungka Jesus benyingkihmarneyime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 birribolkbawong kumidj dja birridurndi, wanjh kuhni rowk bindimarnemulewam Jesus nuye eleven bininj dja mak birribuyika rowk nawu birrihdjarrkn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luk birrimekbe morlehmorlenj nawu kuhni bindimarnemulewam, bedda wanjh Mary ngalbu Magdalabeh, Joanna, dja Mary ngalbu ngalbadjan nuye James, dja morlehmorlenjbubuyika nawu bedda birrihdjarrkre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anjh nawu birrimekbe bininj bedda bindidjalwokkewkmeng dja minj bindiwoybukwoyi. Dja birriyimi bu daluk birrikodjbengwab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ja nawu Peter dolkkang rlobmeng kore kumidj, wanjh bu boddanj bolknang, nungka nang manburrbawi yongohyoy, wanjh dokmeng dja mayahmeng bu baleh kurduyimerranj.Jesus Benbenekukbukkarrinj Berrewoneng Bininj Nawu Benehrey Kore Kunred EmmausLuke 24:13-35(Mark 16:12-1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 kunmekbe kunbarnangarra rerrih bu Jesus dolkkang kumidjbeh kaluk benebokenh bininj nawu Jesus benemunkekadjungi, bu benebalrey kore kubolkyahwurd kabolkngeyyo Emmaus kuyawbolkdjarrehni Jerusalem yiman eleven kilometr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anjh benehyolyolmi kunmekbe rowk nawu kurduyimerranj.]]></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anjh bu benehyolyolmi dja benehdjawarreni, Jesus nungan bebmeng berrewoneng, wanjh birrihdjarrkre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iman rerrih yehyeng benbenemimbuyikawong ba minj benekukburrknayi Jesu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anjh Jesus benbenemarneyimeng, “Njale ngudda ngunehyolyolme bu ngunehre?” Wanjh bedda benedanginj benekebbum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anjh nakudji nawu ngeyyoy Cleopas biwokmey, yimeng, “Yiddok ngudda yidjalkudji nawu yimdjalwohwam Jerusalem dja yiwakwan bu baleh bolkkime kurduyimerranj kumekb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anjh Jesus yimeng berrewoneng, “Baleh kurduyimerranj?”Wanjh bedda benemarneyimeng, “Nawu Jesus birrimarnekurduyimeng nawu Nazarethbeh. Nungka nawu prophetni dja kurduyimi kore God djareni, dja mak bininj rowk ngarrikurdunang kundulkarre dorrengh bu nungka kurduhkurduyimi dja mak bu kunwok nuye warridj.]]></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ja bu ngad kadberre birrikihkimuk priest dja mak nawu kabirriwohrnan kadberre bedda birrikukweykang kore Pilate kabidjadme kabirribunkenh, wanjh birribiddundulubo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ja ngad ngarrinjilngmakni nuye bu ngarriyimi yimankek nungka wanjh namekbe nawu God kanberrebbom bu kandjalbebkemeninj kadberre bininj nawu Israel kankebmawahmeng. Kunu wanjh bonj, dja mak bu kunmekbe birrikurduyimeng birribom wanjh bolkkime kamarnbun kunbarnangarra danjbik.]]></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ja warridj yikahwi nawu ngad morlehmorlenj nawu ngarrihdjarrkrey Jesus, kandikangebarrhkeng ngadberre. Bedda birrikakdoy birriwam kore kumidj,]]></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dja minj nungka birrikukngalkemeninj. Dja birrimdurndi ngandimarneyimeng bu birrinang kunbuyika Godbeh angel bindimarnebebmeng nawu beneyimeng bu nungka Jesus karrarrki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anjh yikahwi nawu ngad ngarrihdjarrkrey wanjh birriwam kore kumidj, wanjh birrinang rowk kunmekbe bu morlehmorlenj birriyimeng, dja nungka minj birrikuknay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anjh bu Jesus benbenebekkang rowk nungka benbenemarneyimeng, “Ngudda wanjh ngunemayaliyak, dja minj kunkange ngurrewoneng kabangmewoybukwon kunwok rowk nawu prophet birriyimi bu God birriwokmulewan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guneburrbuyi bu Christ nawu God ngunberrebbom biyingkihmarnedjedjenyoy bu kuhni kadjakbekkan werrk, ba kunu kangimen kore kunwernhmak duninjh nawu nuye kore heaven kayawoyhkukenme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anjh Jesus benbenewernhmarnemulewani kunwok nawu nungka biyingkihmulewani kore bimbuyindi rowk. Dedjdjingmey kore Moses yingkihbimbuni nuye, dja mak kore nawu prophets rowk birriyingkihmulewam nuy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anjh bu birribebmi darnkih kured kubolkyahwurd kore bedda benehrey, nungka Jesus yimankek djalrawinjw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Dja bedda benemaddi benedjanwohmeng, beneyimeng, “Yimray kanedjarrkyo, wanjh korroko wolewolehminj bu bolk kangokdan.” Wanjh kunu nungka birridjarrkngimeng kumekbe birridjarrkyuwirrinj.]]></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anjh bu birridjarrkni kabirringun, nungka lodmey kandidjdjawa biburlumeng Kornkumo, welengbakkeng wanjh benbenewong.]]></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anjh kunmekbe nawu kerrngehkenh benbenemimbuyikawong wanjh yakminj dja benewernhkukburrknang. Wanjh nungka djalyakminj berrewoneng.]]></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anjh bedman benemarneyimerrinj, “Bu ngad kanemhrey wanjh ngarrkangerungi bu nungka kanhwernhmarnemulewani ngarrku God nuye kunwok kore kabimdi.”]]></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anjh kunmekbe rerrih bedda benedolkkang benedurndi Jerusalem bindingalkeng nawu Jesus nuye eleven bininj nawu birrimirndemornnamerrinj dja mak birribuyika nawu birrihdjarrkni,]]></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dja bedda birriyimi, “Woybukkih duninjh! Dolkkang kumidjbeh Jesus nawu Kawohrnan, dja Simon bimarnekukbukkarrinj.”]]></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anjh namekbe bokenh bindimarnemulewani bu baleh kurduyimerranj bu bedda birrihdjarrkrey, dja mak bu benewernhkukburrknang bu nungka lodbakkeng kandidjdjawa.Jesus Kukbukkarrinj Bedberre Bininj Nuye Kore JerusalemLuke 24:36-49(Matthew 28:16-20; Mark 16:14-18; John 20:19-23; Acts 1:6-8)]]></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u kunmekbe benebalhmulewani, Jesus nungan dingihdi kore bedda birrihmirnderri, dja welengyimeng bedberre, “God nuye kunmodmikenh ngadjare ngunwon ngudberr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Dja bedda wanjh birriwernhkeleminj duninjh birrideldelmeng, bedda birriyimeng bu yimankek nawu birrihnani wanjh namalngkerrng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Dja nungka yimeng bedberre, “Njalekenh ngudda ngurrihnjilngwarre ngurrihdjawarren dja mak ngurrihkewkme kore kukange ngudberr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Kandibidna dja mak kandidengena, dja wanjh ngaye. Kandikarrmen dja kandikukburrkna! Nawu namalngkerrnge minj kakarrme kunkanj dja mak minj kunmurrng yiman ngaye kandihnan ngahkarrm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Bu kunmekbe yimeng wanjh benmarnebidbukkarrinj, dja mak kundenge warridj.]]></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Wanjh bedda minj birribangmewoybukwoyi bu kunmekbekenh birrihwarnmakni dja mak birrihmayahmi, wanjh nungka benmarneyimeng, “Yiddok konhda njale ngurrihkarrme ba ngangu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Wanjh djenj djolengyoy bu birrikinjeng kuyirrke, wanjh birribakkeng birriwong.]]></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Wanjh nungan mey, nguneng namekbe djenj kore kumirrk bedberr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Wanjh benmarneyimeng, “Bu ngaye dorrengh karribalhdjarrkrey kuninjkunu wanjh kunmekbe bu marneyimeng ngudberre, bu ngayimeng, ‘Bu kunwok rowk kadjalmarnbuyindan nawu ngaye nganyingkihmulewani kore mankarre bu Moses bimbom, dja mak prophet birribimbuni, dja mak kore Psalms kabimdi.’”]]></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Wanjh nungka benmayalimarnbom ba birriwernhburrkburrkbekkang God nuye kunwok kabimbuyindi.]]></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Dja benmarneyimeng, “Kuhni kunmekbe bu kawokbimdi kore God nuye kunwok bu ngaye Christ nawu God ngunberrebbom ngudberre bininj, nganyingkihmulewani ngadjaldjakbekkankenh, dja mak bu kunbarnangarra danjbik ngarrolkkankenh kumidjbeh ngayawoyhmimbime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Dja mak ngurrbendjalmarneyolyolmen bu bininj kabirribawon kunwarre bedberre dja kabirriborledme kore God, ba kabularrbun kunwarre bedberre dja kabengmidjdan dorrengh kore ngaye Christ ngabenmarnekurduyimeng. Kunmekbe wanjh ngurrbenmarneyolyolmen bininj birriwokbubuyika rowk kore kubolkbubuyika rowk, ngurridedjdjingmang kondanjkunu kore Jerusalem.]]></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Ngudda wanjh ngurrinang kunmim ngudberre kuhni bu woybukkih kurduyimerranj, wanjh kaluk ngurrbenmarnemulewan birribuyika bininj.]]></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Dja kandibekka, marneyime ngudberre, ngaye ngamunkewe ngudberre nawu Ngabbard ngunberrebbom. Dja ngudda ngurridjalnin konhda kubolkkimuk, kaluk rerre ngurribolkbawon bu kaddumbeh kundulkarre yiman ngundjongbun ngudberre.”Jesus Benbawong Bininj Nuye Dja Dolkkang kore HeavenLuke 24:50-53(Mark 16:19-20; Acts 1:9-11)]]></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Wanjh Jesus benkang kuberrkkah kore Bethany, wanjh bidwayhmeng bidjawam God kabenmarnekurduyime kunmak.]]></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Wanjh bu kuhni balhyimi, nungka Jesus benbawong bedberre, dja God biwayhkeng bikang kore heave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Wanjh bedda bu birriburlumi bu birriyimerreni, wanjh birridurnderrinj kore Jerusalem birrikuniwarnmakni duninjh.]]></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Kaluk bedda munguyh birrihrey kore temple kururrk yiwarrudjkenh birriburlumi God.]]></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6">
  <a:themeElements>
    <a:clrScheme name="Theme4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2026-10-23T04:43:58Z</dcterms:created>
  <dcterms:modified xsi:type="dcterms:W3CDTF">2026-10-23T04:43:58Z</dcterms:modified>
  <dc:title>Bible.com.au: Luke 24:1-53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