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4: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kunu birriburrbom bu nungka Jesus benyingkihmarneyime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birribolkbawong kumidj dja birridurndi, wanjh kuhni rowk bindimarnemulewam Jesus nuye eleven bininj dja mak birribuyika rowk nawu birrihdjarrk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birrimekbe morlehmorlenj nawu kuhni bindimarnemulewam, bedda wanjh Mary ngalbu Magdalabeh, Joanna, dja Mary ngalbu ngalbadjan nuye James, dja morlehmorlenjbubuyika nawu bedda birrihdjarrkr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awu birrimekbe bininj bedda bindidjalwokkewkmeng dja minj bindiwoybukwoyi. Dja birriyimi bu daluk birrikodjbengwab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nawu Peter dolkkang rlobmeng kore kumidj, wanjh bu boddanj bolknang, nungka nang manburrbawi yongohyoy, wanjh dokmeng dja mayahmeng bu baleh kurduyimerranj.Jesus Benbenekukbukkarrinj Berrewoneng Bininj Nawu Benehrey Kore Kunred EmmausLuke 24:13-35(Mark 16:12-1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kunmekbe kunbarnangarra rerrih bu Jesus dolkkang kumidjbeh kaluk benebokenh bininj nawu Jesus benemunkekadjungi, bu benebalrey kore kubolkyahwurd kabolkngeyyo Emmaus kuyawbolkdjarrehni Jerusalem yiman eleven kilometr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benehyolyolmi kunmekbe rowk nawu kurduyimerran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bu benehyolyolmi dja benehdjawarreni, Jesus nungan bebmeng berrewoneng, wanjh birrihdjarrkre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iman rerrih yehyeng benbenemimbuyikawong ba minj benekukburrknayi Jes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Jesus benbenemarneyimeng, “Njale ngudda ngunehyolyolme bu ngunehre?” Wanjh bedda benedanginj benekebbum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luk Birrimulewam Jesus Bu Dolkkang Kore KumidjbehLuke 24: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nakudji nawu ngeyyoy Cleopas biwokmey, yimeng, “Yiddok ngudda yidjalkudji nawu yimdjalwohwam Jerusalem dja yiwakwan bu baleh bolkkime kurduyimerranj kumek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Jesus yimeng berrewoneng, “Baleh kurduyimerranj?”Wanjh bedda benemarneyimeng, “Nawu Jesus birrimarnekurduyimeng nawu Nazarethbeh. Nungka nawu prophetni dja kurduyimi kore God djareni, dja mak bininj rowk ngarrikurdunang kundulkarre dorrengh bu nungka kurduhkurduyimi dja mak bu kunwok nuye warrid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bu ngad kadberre birrikihkimuk priest dja mak nawu kabirriwohrnan kadberre bedda birrikukweykang kore Pilate kabidjadme kabirribunkenh, wanjh birribiddundulub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ngad ngarrinjilngmakni nuye bu ngarriyimi yimankek nungka wanjh namekbe nawu God kanberrebbom bu kandjalbebkemeninj kadberre bininj nawu Israel kankebmawahmeng. Kunu wanjh bonj, dja mak bu kunmekbe birrikurduyimeng birribom wanjh bolkkime kamarnbun kunbarnangarra danjbi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warridj yikahwi nawu ngad morlehmorlenj nawu ngarrihdjarrkrey Jesus, kandikangebarrhkeng ngadberre. Bedda birrikakdoy birriwam kore kumidj,]]></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minj nungka birrikukngalkemeninj. Dja birrimdurndi ngandimarneyimeng bu birrinang kunbuyika Godbeh angel bindimarnebebmeng nawu beneyimeng bu nungka Jesus karrarrk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yikahwi nawu ngad ngarrihdjarrkrey wanjh birriwam kore kumidj, wanjh birrinang rowk kunmekbe bu morlehmorlenj birriyimeng, dja nungka minj birrikuknay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bu Jesus benbenebekkang rowk nungka benbenemarneyimeng, “Ngudda wanjh ngunemayaliyak, dja minj kunkange ngurrewoneng kabangmewoybukwon kunwok rowk nawu prophet birriyimi bu God birriwokmulewa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uneburrbuyi bu Christ nawu God ngunberrebbom biyingkihmarnedjedjenyoy bu kuhni kadjakbekkan werrk, ba kunu kangimen kore kunwernhmak duninjh nawu nuye kore heaven kayawoyhkuken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Jesus benbenewernhmarnemulewani kunwok nawu nungka biyingkihmulewani kore bimbuyindi rowk. Dedjdjingmey kore Moses yingkihbimbuni nuye, dja mak kore nawu prophets rowk birriyingkihmulewam nuy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ja bu Sabbath kunbarnangarra seventh yakminj, kaluk Sunday bu djarreh kumhbarrhbuni, wanjh bedda nawu morlehmorlenj birriwam kore kumidj, birrikang nawu namanjmak manbu birriyingkihmarnbom kunkukkenh birrikukdelkkemeninj.]]></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bu birribebmi darnkih kured kubolkyahwurd kore bedda benehrey, nungka Jesus yimankek djalrawinjw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bedda benemaddi benedjanwohmeng, beneyimeng, “Yimray kanedjarrkyo, wanjh korroko wolewolehminj bu bolk kangokdan.” Wanjh kunu nungka birridjarrkngimeng kumekbe birridjarrkyuwirrinj.]]></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bu birridjarrkni kabirringun, nungka lodmey kandidjdjawa biburlumeng Kornkumo, welengbakkeng wanjh benbenewo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kunmekbe nawu kerrngehkenh benbenemimbuyikawong wanjh yakminj dja benewernhkukburrknang. Wanjh nungka djalyakminj berrewone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bedman benemarneyimerrinj, “Bu ngad kanemhrey wanjh ngarrkangerungi bu nungka kanhwernhmarnemulewani ngarrku God nuye kunwok kore kabimd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kunmekbe rerrih bedda benedolkkang benedurndi Jerusalem bindingalkeng nawu Jesus nuye eleven bininj nawu birrimirndemornnamerrinj dja mak birribuyika nawu birrihdjarrkn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bedda birriyimi, “Woybukkih duninjh! Dolkkang kumidjbeh Jesus nawu Kawohrnan, dja Simon bimarnekukbukkarrinj.”]]></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namekbe bokenh bindimarnemulewani bu baleh kurduyimerranj bu bedda birrihdjarrkrey, dja mak bu benewernhkukburrknang bu nungka lodbakkeng kandidjdjawa.Jesus Kukbukkarrinj Bedberre Bininj Nuye Kore JerusalemLuke 24:36-49(Matthew 28:16-20; Mark 16:14-18; John 20:19-23; Acts 1:6-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 kunmekbe benebalhmulewani, Jesus nungan dingihdi kore bedda birrihmirnderri, dja welengyimeng bedberre, “God nuye kunmodmikenh ngadjare ngunwon ngudber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ja bedda wanjh birriwernhkeleminj duninjh birrideldelmeng, bedda birriyimeng bu yimankek nawu birrihnani wanjh namalngkerrn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kunwardde manbu kururrkdangmaye bininj birrirurrkdangmayebalhmeng bu Fridayni, wanjh manekke kunwardde birrinang warddewayhmeng, dja midjdangmayerurrkn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nungka yimeng bedberre, “Njalekenh ngudda ngurrihnjilngwarre ngurrihdjawarren dja mak ngurrihkewkme kore kukange ngudber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ndibidna dja mak kandidengena, dja wanjh ngaye. Kandikarrmen dja kandikukburrkna! Nawu namalngkerrnge minj kakarrme kunkanj dja mak minj kunmurrng yiman ngaye kandihnan ngahkarr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 kunmekbe yimeng wanjh benmarnebidbukkarrinj, dja mak kundenge warridj.]]></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bedda minj birribangmewoybukwoyi bu kunmekbekenh birrihwarnmakni dja mak birrihmayahmi, wanjh nungka benmarneyimeng, “Yiddok konhda njale ngurrihkarrme ba ngangu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djenj djolengyoy bu birrikinjeng kuyirrke, wanjh birribakkeng birriwo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nungan mey, nguneng namekbe djenj kore kumirrk bedber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anjh benmarneyimeng, “Bu ngaye dorrengh karribalhdjarrkrey kuninjkunu wanjh kunmekbe bu marneyimeng ngudberre, bu ngayimeng, ‘Bu kunwok rowk kadjalmarnbuyindan nawu ngaye nganyingkihmulewani kore mankarre bu Moses bimbom, dja mak prophet birribimbuni, dja mak kore Psalms kabimd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nungka benmayalimarnbom ba birriwernhburrkburrkbekkang God nuye kunwok kabimbuyind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Dja benmarneyimeng, “Kuhni kunmekbe bu kawokbimdi kore God nuye kunwok bu ngaye Christ nawu God ngunberrebbom ngudberre bininj, nganyingkihmulewani ngadjaldjakbekkankenh, dja mak bu kunbarnangarra danjbik ngarrolkkankenh kumidjbeh ngayawoyhmimbim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Dja mak ngurrbendjalmarneyolyolmen bu bininj kabirribawon kunwarre bedberre dja kabirriborledme kore God, ba kabularrbun kunwarre bedberre dja kabengmidjdan dorrengh kore ngaye Christ ngabenmarnekurduyimeng. Kunmekbe wanjh ngurrbenmarneyolyolmen bininj birriwokbubuyika rowk kore kubolkbubuyika rowk, ngurridedjdjingmang kondanjkunu kore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u bedda birringimeng kore kumidj minj birrikukngalkemeninj Jes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gudda wanjh ngurrinang kunmim ngudberre kuhni bu woybukkih kurduyimerranj, wanjh kaluk ngurrbenmarnemulewan birribuyika bininj.]]></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Dja kandibekka, marneyime ngudberre, ngaye ngamunkewe ngudberre nawu Ngabbard ngunberrebbom. Dja ngudda ngurridjalnin konhda kubolkkimuk, kaluk rerre ngurribolkbawon bu kaddumbeh kundulkarre yiman ngundjongbun ngudberre.”Jesus Benbawong Bininj Nuye Dja Dolkkang kore HeavenLuke 24:50-53(Mark 16:19-20; Acts 1:9-1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anjh Jesus benkang kuberrkkah kore Bethany, wanjh bidwayhmeng bidjawam God kabenmarnekurduyime kunmak.]]></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anjh bu kuhni balhyimi, nungka Jesus benbawong bedberre, dja God biwayhkeng bikang kore heav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anjh bedda bu birriburlumi bu birriyimerreni, wanjh birridurnderrinj kore Jerusalem birrikuniwarnmakni duninj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Kaluk bedda munguyh birrihrey kore temple kururrk yiwarrudjkenh birriburlumi Go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kundjalmekbe rerrih, bu bedda birrikodjmayahmeng kumekbe bindimarnebebmeng bininj bokenh nawu benemadjbami duninjh yiman namarrkon kamayh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bedda nawu daluhdaluk bu birrikeleni wanjh birridjudkurlmi birridjalbolknani kanjdji kurorre. Wanjh bininj beneyimeng bedberre, “Njalekah nawu bininj karrarrkid ngudda ngurrihyawan kondah kore kumid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ungka minj konhda kakukyo. Nungka dolkkang yawoyhmimbiminj. Kaluk ngurriburrbu bu nungka ngunmarneyimeng ngudberre bu balhni kore Galil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yimeng bu nungka nawu Bininj Duninjh yingkihwokdjedjenyoy nuye bu kaluk kabirrikukweykan kore birriwarre bininj kabirribiddundulubun, dja kaluk kunbarnangarra danjbik nungka karrolkkan kumidjbeh kayawoyhmimbimen.”]]></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2026-09-02T09:07:50Z</dcterms:created>
  <dcterms:modified xsi:type="dcterms:W3CDTF">2026-09-02T09:07:50Z</dcterms:modified>
  <dc:title>Bible.com.au: Luke 24:1-53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