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3: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rod warnmakminj duninjh bu binang Jesus, dja korroko djareni binayi bu biwobekkani, dja djareni bikurdunayi marnbuyi kundulkarre duninjh dorreng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od mak bidjawani Jesus bu kunwernhkah. Kaluk Jesus minj biwokma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wu birrikihkimuk priest dja bininj nawu bindibukkabukkang mankarre, bedda warridj birridi kumekbe dja birridjalwernhdjuhbuni duninjh Jes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Herod dja djamun nuye birrinjirrhmiwoni Jesus dja mak birridjekmiwoni. Rerre wanjh birridjongbom namak manburrba, dja Herod birrurndiweng kore Pila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kundjalmekbe barnangarra Herod dja Pilate benemarnburrinj benedabbolkminj, dja kerrngehkenhni benehwidnarreni.Pilate Benyibawong Kabirribiddundulubun JesusLuke 23:13-25(Matthew 27:15-26; Mark 15:6-15; John 18:39—19: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Pilate benkayhmeng benmirndemornnameng nawu birrikihkimuk priest, dja nawu birriwohrnani bedberre bininj nawu Israel benkebmawahmeng, dja mak nawu birriwern bin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enmarneyimeng, “Ngudda ngurrimkang nahni bininj kore ngaye, ngurriyimeng nungka benhbengbuyikahmi birriwarlahken bininj ba birrikarrebakkeyi kadberre. Dja wanjh ngaye ngadjawam ngakebdjarrkmeng ngudberre kumirrk, dja kandibekka, marneyime ngudberre, minj njale mak ngamarnengalkemeninj nahni bininj kunwarre yimeninj, nawu ngudda ngurrihdjuhbu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mak Herod minj njale bimarnengalkemeninj, kunmekbe kunu bimdurndiweng kadberre. Kandibekka, marneyime ngudberre, nahni bininj minj njale warrewoyi ba kunu karrow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kunukka ngawidjbihke werrk, dja ngamunkewe k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9 ]]></a:t>
            </a:r>
            <a:r>
              <a:rPr lang="en-US" b="1" sz="3000" spc="0" u="none">
                <a:solidFill>
                  <a:srgbClr val="000000">
                    <a:alpha val="100.00%"/>
                  </a:srgbClr>
                </a:solidFill>
                <a:latin typeface="Calibri"/>
              </a:rPr>
              <a:t><![CDATA[Wanjh bedda birridjalwern birridjarrkkayhmeng rowk, “Ray, yibalka, dja kanmarnebebkemen ngadberre Barabbas.” Wanjh Barabbas nanu boyenni yidngahyidngalkeyi kumekbe kubolkkimuk Jerusalem, dja warridj bininj bibom bikukkurrmeng, wanjh kunu birriburriweng kore pri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ilate Dja Herod Benebebbehdjawani JesusLuke 23:1-12(Matthew 27:1-2,11-14; Mark 15:1-5; John 18:28-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ilate benyawoyhdjawam nawu birrimirnderri, dja nungka djareni bimunkewemeninj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bedda birriyawoyhkayhmi, birriyimi, “Yika, yibu, yibiddundulubu, yibiddundulubu kore kundul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Pilate yawoyhyimeng bedberre bu danjbikkah, yimeng, “Njalekah, njale yiddok warrewong? Ngaye minj njale kunwarre ngangalkemeninj nuye ba kunu karrowen. Wanjh kunukka ngadjalwidjbihke werrk dja ngamunkewe k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irridjalkayhmi kunrayek birrinami munguyh, “Yika, yibu, yibiddundulubu kore kundulk.” Kalukburrk benkayhmimarrkme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Pilate wokkurrmerrinj kunmekbe kurduyimeng bu birrihdjawa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bimunkeweng bininj nawu birridjanwohmeng nawu boyenni birriburriweng kore prison, bu nungka yidngahyidngalkeyi dja warridj bu bininj bibom bikukkurrmeng. Nungka wanjh Pilate bibebkeng kore dangbalhmiyindi, dja nawu Jesus bibalweykang benyibawong bedberre, ba kabirrikurduyime bu baleh bedman birridjareminj nuye.Jesus Birribiddundulubom Kore Kundulk CrossLuke 23:26-38(Matthew 27:32-44; Mark 15:21-32; John 19:17-2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bu Jesus birribalhkani bedda birriwohnarrinj bininj kangeyyo Simon Cyrenebeh, nawu kumhrey kumdolkkang kuberrk kore kabbal. Bedda birridarrkidmey Simon dja birringorrwong cross kundulk, bimarnedulkngorrkani kore kumunke nuye Jes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birrimirndewern bininj birrimunkebuni Jesus warridj. Kore kumekbe kumirnde yikahwi morlehmorlenj nawu birrimarnenjilngwarreni, birrihnalkbuni nuye mak birriberrekalkdorrenihmire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sus balborledmeng dja yimeng bedberre, “Ngudda daluhdaluk nawu ngurrikang Jerusalem, yuwn ngaye kandimarnenalkbun, dja ngudman ngurrimarnenalkburrimen, dja wurdyaw dorrengh ngudberre ngurrinalkkir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kandibekka, marneyime ngudberre, kaluk kamre bu bininj kabirriyime, ‘Kabirrinjilngmak daluk nawu birriwalirrngwarre, dja nawu minj birrimerlemkayi, dja mak nawu minj birridjikkawoy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birrimekbe bininj nawu birriwohrnani birrimirndedolkkarrinj rowk, birrikang Jesus kore Pilate nawu wohrnani governo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kunmekbe kunu kabolkyimerran bu bininj kabirridedjdjingmang kabirriyime ngarre kunwarddekihkimuk, ‘Kanngerrehmen ngadberre!’ Dja kabirrikayhme manduludulum, ‘Kanbarrkbu ngadberre!’ ” [Hosea 10: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k Jesus yimeng bedberre, “Bu yiman kayime bolkkime kuhni ngandimarnekurduyime ngaye nawu ngakukyime yiman mandulkdarrkid rerrih, kaluk baleh kakurduyimerran bedberre nawu kabirrikukyime yiman mandulkdarleh rerri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benebuyika bininj benebokenh mak bindikang nawu bedman benewarreni, bedda warridj bindikang kabindibunkenh kabenedowe, Jesus dorreng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 birrimbebmeng kore kunred kabolkngeyyo Kunkodjngalng, kumekbe birribiddundulubom Jesus kore cross kundulk, dja mak bedda dorrengh namekbe benebokenh nawu benewarreni, bindibebbehkukbarnnameng kore danjbik kundulk cross berrewoneng. Bindikukbarnnameng nakudji nawu kukun kukbarndi, dja nabuyika kudjakku kukbarndi, dja nungka Jesus kubulkayh birrikukbarnname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Jesus yimeng, “Ngabba, yibularrbu kunwarre bedberre, yibengmidjda dorrengh bu kuhnikenh dja minj kabirriburrbun bu baleh kabirrihkurduyime.”Kaluk bedda birrilarlmihlarlmirranj manburrba nuye nawu djongbuhdjongbuyindi, birrihdirri nuye manburrba yiman kayime kunkod rerrih birrihdirri, wanjh yikahwi birriwinhmi, wanjh birriwelengmey namekbe manburrba nuyeni Jesu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ininj birriwern kumekbe birrihdi birrihnani, dja mak nawu birriwohrnani bedberre, dja bedda wanjh birrimarnekewkmi birridjekmiwoni Jesus, birriyimeng, “Nungka benngehkeyi birribuyika bininj, wardi nunganwali ngehkerrimen bu woybukkih nungka nawu Christ nawu God kanberrebbom, dja bu nungan God bidjarrngbo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amun warridj birridjekmiwoni rerrih. Kaluk birriyikang birribowoyi manbu win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birriwokkihyimi, “Bu ngudda woybukkih king yiwohrnan bedberre bininj nawu Jews, wanjh yidjalngehkerri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ngokko yingkihbimbarndi kaddumkah kore kurrulk kukodj nuyeni wokkibimbom yimeng, NAHNI BININJ WANJH KING BEDBERRE NAWU JEWS.Bininj Nawu Birridjarrkbarndi Jesus DorrenghLuke 23:39-4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luk nakudji nawu nawarreni kumhkukbarndi kunwarre bimarneyimeng Jesus bihdungi, yimeng, “Yiddok minj ngudda Christ nawu God kanberrebbom? Yingehkerrimen dja ngad warridj kanbenengehke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dda birridedjdjingmey birridjuhbuni birriyimeng, “Ngad ngarringalkeng nahni bininj benhbengbuyikahmi ngadberre bininj, benhmarneyimi, ‘Yuwn ngurrikarremulewan tax kunwardde kore Caesar nawu kawohrnan Emperor.’ Dja mak nungka mulehmulewarreni yimi bu nungka kunu Christ nawu king bu kawohrn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nawu nabuyika nawarreni kumhkukbarndi bimduy dja bimarneyimeng, “Yiddok minj ngudda yikengeme God, dja minj yinan bu kandidjarrkbom karrewone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gad wanjh bonj, kandidjadmeng ngarrku bu djal mandjad, kandimarnekarremulewam bu ngarryimeng kunwarre, dja nanihnjanu bininj minj njale kunwarre yimeninj.”]]></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ja mak namekbe nakudjiwi nawu kumhwokdi bimarneyimeng Jesus, “Jesus, kanburrbu dja kankunikongibu bu yimdurndeng kore Yiwohrnan rowk.”]]></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Jesus bimarneyimeng, “Woybukkih ngayime ke, djalbolkkime kunbarnangarra ngudda ngaye kaluk ngarrdjarrkre kore kubolkmakkaykenh duninjh.”Jesus Nungan Ngolekbaworrinj Dja DowengLuke 23:44-49(Matthew 27:45-56; Mark 15:33-41; John 19:28-3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46 ]]></a:t>
            </a:r>
            <a:r>
              <a:rPr lang="en-US" b="1" sz="3000" spc="0" u="none">
                <a:solidFill>
                  <a:srgbClr val="000000">
                    <a:alpha val="100.00%"/>
                  </a:srgbClr>
                </a:solidFill>
                <a:latin typeface="Calibri"/>
              </a:rPr>
              <a:t><![CDATA[Wanjh bu kunmekbe birrihmarneyimerreni ngokko barnangarraburrk, wanjh djalkakmankang rowk kore kumekbe kubolkwarlahkenh rowk Israel, minj kundung bolkwolkayi. Kaluk manburrba nawu barndihbarndi kururrkburlhdjan ngarre temple kunrurrk yiwarrudjkenh, djalkmiwam kubulkayh bebbehwam.Wanjh Jesus kayhmeng wernkih duninjh, yimeng, “Ngabba, kore kubid ngudda ke ngakurrme ngardduk kunmalng.” Wanjh bu kunmekbe yimeng, balwelengngolekbaworrinj, wanjh doweng.Kaluk burrk bu baldungborledmeng balhwolewolehmeni three oclock, wanjh dungbebmeng yawoyhbolkwolka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umekbe nakudji nawu dingihdi nawu wohrnani bedberre djamun, bu nang baleh kurduyimerranj, wanjh biburlumeng God, yimeng, “Woybukkih duninjh nahni bininj nadjalmakn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irridjalmirndewernkenh birrimirndemornnamerrinj nawu birrimdjalwam rowk kumekbe bu kabirridjalwernhnang nawu baleh kabimarnekurduyimerran. Bu bedda birrinang baleh kurduyimerranj, wanjh birridurnderrinj kured bedberre birribalhberrekalkdorrenhmire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Kaluk nawu birriwern rowk nawu birrikukburrbuni Jesus, dja morlehmorlenj dorrengh nawu birrihmunkekadjungi kore Galileebeh, birrimhdi djarreh birrinang bu kunwern kurduyimerranj.Joseph Nawu Nakang Kunred Arimathea Bikukkurrmeng Jesus Kore KumidjLuke 23:50-56(Matthew 27:57-61; Mark 15:42-47; John 19:38-4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51 ]]></a:t>
            </a:r>
            <a:r>
              <a:rPr lang="en-US" b="1" sz="3000" spc="0" u="none">
                <a:solidFill>
                  <a:srgbClr val="000000">
                    <a:alpha val="100.00%"/>
                  </a:srgbClr>
                </a:solidFill>
                <a:latin typeface="Calibri"/>
              </a:rPr>
              <a:t><![CDATA[Kaluk kumekbe nakudji bininj di nawu nakang kubolkkimuk Arimathea. Kaluk kumekbe kunred bedberre bininj nawu Jews. Dja namekbe bininj ngeyyoy Joseph, nungka dorrengh birridjarrkwokdi council bedberre. Dja namakni dja minj kodjdukmeninj bu birriwokmarnburrinj dja mak bu birribuyi Jesus, dja nungka madbuni bu kayimerran kore God Kadjalwohrnan rowk.]]></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Kaluk nungka wam kore Pilate bikukdjanwohmeng Jes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Pilate bidjawam Jesus, “Yiddok ngudda king yiwohrnan bedberre bininj nawu Jews?” Jesus biwokmey, yimeng, “Yoh. Ngudda kunmekbe yihyim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anjh bu bikukkoluyhweng bikukmey, bikukdukkang manburrba, wanjh bikukkang bikukkurrmeng kore kuwardderurrk birriwarddedadjkeng bu birrimarnbom kumidj. Kaluk minj nangale bangmekukyuwirrinj, kundjalkerrnge kun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Kunmekbe wanjh Fridayni bu birriyingkihmarnbuni yehyeng Sabbathkenh, kunbarnangarra seventh kunbarnangarradjamun God nuye bu minj birridurrkmirriwirrinj. Wanjh Sabbath dedjdjingmey Fridayni bu dungyibmi. Wanjh ngokko darnkih dungyihdungyibm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anjh morlehmorlenj nawu birrimdjarrkwam Jesus kore Galileebeh wanjh bedda birrikadjungi Joseph, birribolknang kumidj dja bu kore baleh yimeng bikukkurrmeng Jesu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anjh birriwelengdurndi kured birriyingkihmarnbuni namanjmak nawu kunkukkenh birrikukdelkkemeninj. Wanjh bu Saturdayni manbu Sabbath kunbarnangarra seventh, bedda birrimarrkmangi mankarre bu God benwokrayekwong korroko, minj birridurrkmirriwirrinj, birringudjngehm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Pilate benmarneyimeng nawu birrikihkimuk priest dja bininj nawu birrimirnderri, yimeng “Ngaye minj ngangalkemeninj nahni bininj nuye kunwarre yimen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bedda birrirayekwoni bulkkidj duninjh. Birriyimeng, “Nungka kabenhbengwarrewon bininj bu kare kabenhbukkabukkan, kondanjkunu kubolkwarlahkenh Judea, wanjh kunmekbe kunu kumdedjdjingmey kore Galilee, wanjh kondanjkunuwali Jerusalem kumwa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Pilate bekkang kunmekbe, nungka djawayhmeng, “Yiddok nahni bininj Galileeb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h,” birriyimeng. Bu nungka bekkang Jesus kumdolkkang kore Galilee kore Herod wohrnawohrnani, wanjh bimunkeweng kore nungka, dja mak Herod nungan ningihni kore Jerusalem kunmekbe bolkyimi.]]></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2026-09-02T09:07:25Z</dcterms:created>
  <dcterms:modified xsi:type="dcterms:W3CDTF">2026-09-02T09:07:25Z</dcterms:modified>
  <dc:title>Bible.com.au: Luke 23:1-56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