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od warnmakminj duninjh bu binang Jesus, dja korroko djareni binayi bu biwobekkani, dja djareni bikurdunayi marnbuyi kundulkarre duninjh dorreng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od mak bidjawani Jesus bu kunwernhkah. Kaluk Jesus minj biwokm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birrikihkimuk priest dja bininj nawu bindibukkabukkang mankarre, bedda warridj birridi kumekbe dja birridjalwernhdjuhbuni duninjh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Herod dja djamun nuye birrinjirrhmiwoni Jesus dja mak birridjekmiwoni. Rerre wanjh birridjongbom namak manburrba, dja Herod birrurndiweng kore Pil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kundjalmekbe barnangarra Herod dja Pilate benemarnburrinj benedabbolkminj, dja kerrngehkenhni benehwidnarreni.Pilate Benyibawong Kabirribiddundulubun JesusLuke 23:13-25(Matthew 27:15-26; Mark 15:6-15; John 18:39—19: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Pilate benkayhmeng benmirndemornnameng nawu birrikihkimuk priest, dja nawu birriwohrnani bedberre bininj nawu Israel benkebmawahmeng, dja mak nawu birriwern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enmarneyimeng, “Ngudda ngurrimkang nahni bininj kore ngaye, ngurriyimeng nungka benhbengbuyikahmi birriwarlahken bininj ba birrikarrebakkeyi kadberre. Dja wanjh ngaye ngadjawam ngakebdjarrkmeng ngudberre kumirrk, dja kandibekka, marneyime ngudberre, minj njale mak ngamarnengalkemeninj nahni bininj kunwarre yimeninj, nawu ngudda ngurrihdjuhbu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Herod minj njale bimarnengalkemeninj, kunmekbe kunu bimdurndiweng kadberre. Kandibekka, marneyime ngudberre, nahni bininj minj njale warrewoyi ba kunu karrow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kka ngawidjbihke werrk, dja ngamunkewe k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Wanjh bedda birridjalwern birridjarrkkayhmeng rowk, “Ray, yibalka, dja kanmarnebebkemen ngadberre Barabbas.” Wanjh Barabbas nanu boyenni yidngahyidngalkeyi kumekbe kubolkkimuk Jerusalem, dja warridj bininj bibom bikukkurrmeng, wanjh kunu birriburriweng kore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ilate Dja Herod Benebebbehdjawani JesusLuke 23:1-12(Matthew 27:1-2,11-14; Mark 15:1-5; Joh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ilate benyawoyhdjawam nawu birrimirnderri, dja nungka djareni bimunkewemeninj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edda birriyawoyhkayhmi, birriyimi, “Yika, yibu, yibiddundulubu, yibiddundulubu kore kundu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Pilate yawoyhyimeng bedberre bu danjbikkah, yimeng, “Njalekah, njale yiddok warrewong? Ngaye minj njale kunwarre ngangalkemeninj nuye ba kunu karrowen. Wanjh kunukka ngadjalwidjbihke werrk dja ngamunkewe k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rridjalkayhmi kunrayek birrinami munguyh, “Yika, yibu, yibiddundulubu kore kundulk.” Kalukburrk benkayhmimarrkm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Pilate wokkurrmerrinj kunmekbe kurduyimeng bu birrihdjawa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imunkeweng bininj nawu birridjanwohmeng nawu boyenni birriburriweng kore prison, bu nungka yidngahyidngalkeyi dja warridj bu bininj bibom bikukkurrmeng. Nungka wanjh Pilate bibebkeng kore dangbalhmiyindi, dja nawu Jesus bibalweykang benyibawong bedberre, ba kabirrikurduyime bu baleh bedman birridjareminj nuye.Jesus Birribiddundulubom Kore Kundulk CrossLuke 23:26-38(Matthew 27:32-44; Mark 15:21-32; John 19:17-2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Jesus birribalhkani bedda birriwohnarrinj bininj kangeyyo Simon Cyrenebeh, nawu kumhrey kumdolkkang kuberrk kore kabbal. Bedda birridarrkidmey Simon dja birringorrwong cross kundulk, bimarnedulkngorrkani kore kumunke nuye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birrimirndewern bininj birrimunkebuni Jesus warridj. Kore kumekbe kumirnde yikahwi morlehmorlenj nawu birrimarnenjilngwarreni, birrihnalkbuni nuye mak birriberrekalkdorrenihmir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balborledmeng dja yimeng bedberre, “Ngudda daluhdaluk nawu ngurrikang Jerusalem, yuwn ngaye kandimarnenalkbun, dja ngudman ngurrimarnenalkburrimen, dja wurdyaw dorrengh ngudberre ngurrinalkkir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kandibekka, marneyime ngudberre, kaluk kamre bu bininj kabirriyime, ‘Kabirrinjilngmak daluk nawu birriwalirrngwarre, dja nawu minj birrimerlemkayi, dja mak nawu minj birridjikkawo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irrimekbe bininj nawu birriwohrnani birrimirndedolkkarrinj rowk, birrikang Jesus kore Pilate nawu wohrnani govern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kunmekbe kunu kabolkyimerran bu bininj kabirridedjdjingmang kabirriyime ngarre kunwarddekihkimuk, ‘Kanngerrehmen ngadberre!’ Dja kabirrikayhme manduludulum, ‘Kanbarrkbu ngadberre!’ ” [Hosea 10: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 Jesus yimeng bedberre, “Bu yiman kayime bolkkime kuhni ngandimarnekurduyime ngaye nawu ngakukyime yiman mandulkdarrkid rerrih, kaluk baleh kakurduyimerran bedberre nawu kabirrikukyime yiman mandulkdarleh rerri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enebuyika bininj benebokenh mak bindikang nawu bedman benewarreni, bedda warridj bindikang kabindibunkenh kabenedowe, Jesus dorreng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birrimbebmeng kore kunred kabolkngeyyo Kunkodjngalng, kumekbe birribiddundulubom Jesus kore cross kundulk, dja mak bedda dorrengh namekbe benebokenh nawu benewarreni, bindibebbehkukbarnnameng kore danjbik kundulk cross berrewoneng. Bindikukbarnnameng nakudji nawu kukun kukbarndi, dja nabuyika kudjakku kukbarndi, dja nungka Jesus kubulkayh birrikukbarnname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yimeng, “Ngabba, yibularrbu kunwarre bedberre, yibengmidjda dorrengh bu kuhnikenh dja minj kabirriburrbun bu baleh kabirrihkurduyime.”Kaluk bedda birrilarlmihlarlmirranj manburrba nuye nawu djongbuhdjongbuyindi, birrihdirri nuye manburrba yiman kayime kunkod rerrih birrihdirri, wanjh yikahwi birriwinhmi, wanjh birriwelengmey namekbe manburrba nuyeni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ininj birriwern kumekbe birrihdi birrihnani, dja mak nawu birriwohrnani bedberre, dja bedda wanjh birrimarnekewkmi birridjekmiwoni Jesus, birriyimeng, “Nungka benngehkeyi birribuyika bininj, wardi nunganwali ngehkerrimen bu woybukkih nungka nawu Christ nawu God kanberrebbom, dja bu nungan God bidjarrngb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mun warridj birridjekmiwoni rerrih. Kaluk birriyikang birribowoyi manbu wi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birriwokkihyimi, “Bu ngudda woybukkih king yiwohrnan bedberre bininj nawu Jews, wanjh yidjalngehkerri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gokko yingkihbimbarndi kaddumkah kore kurrulk kukodj nuyeni wokkibimbom yimeng, NAHNI BININJ WANJH KING BEDBERRE NAWU JEWS.Bininj Nawu Birridjarrkbarndi Jesus DorrenghLuke 23:39-43]]></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luk nakudji nawu nawarreni kumhkukbarndi kunwarre bimarneyimeng Jesus bihdungi, yimeng, “Yiddok minj ngudda Christ nawu God kanberrebbom? Yingehkerrimen dja ngad warridj kanbenengehke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birridedjdjingmey birridjuhbuni birriyimeng, “Ngad ngarringalkeng nahni bininj benhbengbuyikahmi ngadberre bininj, benhmarneyimi, ‘Yuwn ngurrikarremulewan tax kunwardde kore Caesar nawu kawohrnan Emperor.’ Dja mak nungka mulehmulewarreni yimi bu nungka kunu Christ nawu king bu kawohrn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awu nabuyika nawarreni kumhkukbarndi bimduy dja bimarneyimeng, “Yiddok minj ngudda yikengeme God, dja minj yinan bu kandidjarrkbom karrewon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gad wanjh bonj, kandidjadmeng ngarrku bu djal mandjad, kandimarnekarremulewam bu ngarryimeng kunwarre, dja nanihnjanu bininj minj njale kunwarre yimeninj.”]]></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mak namekbe nakudjiwi nawu kumhwokdi bimarneyimeng Jesus, “Jesus, kanburrbu dja kankunikongibu bu yimdurndeng kore Yiwohrnan row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Jesus bimarneyimeng, “Woybukkih ngayime ke, djalbolkkime kunbarnangarra ngudda ngaye kaluk ngarrdjarrkre kore kubolkmakkaykenh duninjh.”Jesus Nungan Ngolekbaworrinj Dja DowengLuke 23:44-49(Matthew 27:45-56; Mark 15:33-41; John 19:28-3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6 ]]></a:t>
            </a:r>
            <a:r>
              <a:rPr lang="en-US" b="1" sz="3000" spc="0" u="none">
                <a:solidFill>
                  <a:srgbClr val="000000">
                    <a:alpha val="100.00%"/>
                  </a:srgbClr>
                </a:solidFill>
                <a:latin typeface="Calibri"/>
              </a:rPr>
              <a:t><![CDATA[Wanjh bu kunmekbe birrihmarneyimerreni ngokko barnangarraburrk, wanjh djalkakmankang rowk kore kumekbe kubolkwarlahkenh rowk Israel, minj kundung bolkwolkayi. Kaluk manburrba nawu barndihbarndi kururrkburlhdjan ngarre temple kunrurrk yiwarrudjkenh, djalkmiwam kubulkayh bebbehwam.Wanjh Jesus kayhmeng wernkih duninjh, yimeng, “Ngabba, kore kubid ngudda ke ngakurrme ngardduk kunmalng.” Wanjh bu kunmekbe yimeng, balwelengngolekbaworrinj, wanjh doweng.Kaluk burrk bu baldungborledmeng balhwolewolehmeni three oclock, wanjh dungbebmeng yawoyhbolkwolka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umekbe nakudji nawu dingihdi nawu wohrnani bedberre djamun, bu nang baleh kurduyimerranj, wanjh biburlumeng God, yimeng, “Woybukkih duninjh nahni bininj nadjalmakn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irridjalmirndewernkenh birrimirndemornnamerrinj nawu birrimdjalwam rowk kumekbe bu kabirridjalwernhnang nawu baleh kabimarnekurduyimerran. Bu bedda birrinang baleh kurduyimerranj, wanjh birridurnderrinj kured bedberre birribalhberrekalkdorrenhmire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luk nawu birriwern rowk nawu birrikukburrbuni Jesus, dja morlehmorlenj dorrengh nawu birrihmunkekadjungi kore Galileebeh, birrimhdi djarreh birrinang bu kunwern kurduyimerranj.Joseph Nawu Nakang Kunred Arimathea Bikukkurrmeng Jesus Kore KumidjLuke 23:50-56(Matthew 27:57-61; Mark 15:42-47; John 19:38-42)]]></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Kaluk kumekbe nakudji bininj di nawu nakang kubolkkimuk Arimathea. Kaluk kumekbe kunred bedberre bininj nawu Jews. Dja namekbe bininj ngeyyoy Joseph, nungka dorrengh birridjarrkwokdi council bedberre. Dja namakni dja minj kodjdukmeninj bu birriwokmarnburrinj dja mak bu birribuyi Jesus, dja nungka madbuni bu kayimerran kore God Kadjalwohrnan rowk.]]></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luk nungka wam kore Pilate bikukdjanwohmeng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ilate bidjawam Jesus, “Yiddok ngudda king yiwohrnan bedberre bininj nawu Jews?” Jesus biwokmey, yimeng, “Yoh. Ngudda kunmekbe yihyi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bu bikukkoluyhweng bikukmey, bikukdukkang manburrba, wanjh bikukkang bikukkurrmeng kore kuwardderurrk birriwarddedadjkeng bu birrimarnbom kumidj. Kaluk minj nangale bangmekukyuwirrinj, kundjalkerrnge kun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unmekbe wanjh Fridayni bu birriyingkihmarnbuni yehyeng Sabbathkenh, kunbarnangarra seventh kunbarnangarradjamun God nuye bu minj birridurrkmirriwirrinj. Wanjh Sabbath dedjdjingmey Fridayni bu dungyibmi. Wanjh ngokko darnkih dungyihdungyibm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anjh morlehmorlenj nawu birrimdjarrkwam Jesus kore Galileebeh wanjh bedda birrikadjungi Joseph, birribolknang kumidj dja bu kore baleh yimeng bikukkurrmeng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birriwelengdurndi kured birriyingkihmarnbuni namanjmak nawu kunkukkenh birrikukdelkkemeninj. Wanjh bu Saturdayni manbu Sabbath kunbarnangarra seventh, bedda birrimarrkmangi mankarre bu God benwokrayekwong korroko, minj birridurrkmirriwirrinj, birringudjngehm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ilate benmarneyimeng nawu birrikihkimuk priest dja bininj nawu birrimirnderri, yimeng “Ngaye minj ngangalkemeninj nahni bininj nuye kunwarre yime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edda birrirayekwoni bulkkidj duninjh. Birriyimeng, “Nungka kabenhbengwarrewon bininj bu kare kabenhbukkabukkan, kondanjkunu kubolkwarlahkenh Judea, wanjh kunmekbe kunu kumdedjdjingmey kore Galilee, wanjh kondanjkunuwali Jerusalem kumw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Pilate bekkang kunmekbe, nungka djawayhmeng, “Yiddok nahni bininj Galileeb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h,” birriyimeng. Bu nungka bekkang Jesus kumdolkkang kore Galilee kore Herod wohrnawohrnani, wanjh bimunkeweng kore nungka, dja mak Herod nungan ningihni kore Jerusalem kunmekbe bolkyimi.]]></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2026-06-09T21:34:53Z</dcterms:created>
  <dcterms:modified xsi:type="dcterms:W3CDTF">2026-06-09T21:34:53Z</dcterms:modified>
  <dc:title>Bible.com.au: Luke 23:1-56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