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Jesus yimeng, “Ngurrinahnarrimen, marndi ngurrbenwoybukwon nawu ngundikowe. Dja birriwern kaluk kabirrimre kabirrimarnburren yimankek ngaye, dja kabirriyime, ‘Ngaye wanjh nungka Christ nawu God ngunberrebbom.’ Dja mak kabirriyime, ‘Ngokko darnkih bu kamre bu kayiburnbunkenh.’ Wanjh ngudda yuwn ngurrbenmunkekadju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bu ngurriwobekkan bu bininj kabirriburren, kaluk bedman nawu kubolkkudji kabirrini kabindibun nawu kabirrini kubolkbuyika, dja mak bu bininj nawu kubolkkudji bedberre, yikahwi kabirriwirrihme nawu kawohrnan bedberre, wanjh bedman nawu birriredbodeleng kabirriyiburren. Bu kuhni ngurriwobekkan, yuwn ngundiwernhkelehme duninjh. Dja wanjh kuhni rowk kadjalkurduyimerran werrk, dja minj kunburrikudji rerrih kayimerran bu kurorrekenh kayakmen rowk, dja med rerri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hniwali Jesus benmarneyimeng, “Bininj nawu bedman birriwokkudji kaluk kabindibun nawu bedman birriwokbuyika. Dja bininj nawu nakudji kabenmarnewohrnan kore kubolkwarlahbubuyika, kaluk kabindibun birrimirndebuyika nawu mak bedman nakudji kabenmarnewohrnan kore kubolkwarlahbubuyi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warridj kayimerran bu bula kabebmerren mankihkimuk, dja kunukka yarrkka birriwern kabirringorengmankarren kundjakbubuyika kabenmang, dja warridj manme kabirriyawarren duninjh, dja mak kabirrinan kore kungol nawu kabenwernhkelehme duninjh, dja mak kunbubuyika kunkihkimuk kabirrinan kungol, nawu kayingkihmulewan nawu kamre r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kunihbu rowk wanjh med rerrih, dja kuhni yina kayime kayimerran werrk, bininj ngundimang dja ngundimarneyime kunwarre dja ngundikan ngudberre kore bininj nawu kabirriwohrnan kore synagogue kunrurrk yiwarrudjkenh, dja mak ngundikurrme kore prison. Dja mak ngundikan kore kings nawu kabirriwohrnan kore kubolkwarlahbubuyika, dja mak governors nawu kubolkwarlahkudji kabirriwohrnan. Kuhni rowk ngundimarneyime ngayekah ngudda nawu kandingeymulew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ukka kaluk kayimerran ngudberre ngurrimulewarrenkenh bu ngaye kandiwoybukw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nmekbekenh kunu ngurriyingkihkangedowimen ba minj ngurriburrbun, dja minj mak yimankek ngurrirohrokme bu baleh kaluk ngurriyime bu ngurrbenwokmang ngurriyakwa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aye ngayeman won ngudberre kunwok dja mak kunmayali, ba minj nangale nawu ngundiwidnan kaluk ngundiwokwarrewe, minj mak ngundiwokkurrenw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kaluk ngalbabadjan kokornkumo ngudberre, dja mak nawu ngurridangerrinj, ngurrimud dja ngurridabbolk, kaluk bedda warridj ngundikukweykan kore nawu ngundidjadme. Dja yikahwi ngundibun ngundikukkurr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ininj rowk ngundiwidnan ngudberre ngayek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yolyolmi Kamarrdjukun Ngalbu NgalmarladjniLuke 21:1-4(Mark 12:41-4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onj, kamak rowk God ngunnahnan bu yiman minj kunwohkudji kunkodjmud kayakmen ngu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gudda bu munguyh kandiwoybukwon madjamku baleh, wanjh kunukka kaluk God ngunwon ngudberre ba ngurrimimbi duninjh.”Jesus Yingkihmulewam Bu Bininj Birriwarre Kabirribolkwarrewon JerusalemLuke 21:20-24(Matthew 24:15-21; Mark 13:14-19)]]></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u ngurrinan djuram kabirrimre kabirridabke Jerusalem, kunukka ngurriburrbu bu ngokko darnkih kamre ngarre bu kabolkwarrewarremen duninj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u bininj nawu kabirrini kubolkwarlah Judea birrikelerlobmerrimen kore mandulumkimuk, dja nawu kabirrini kore kubolkkimuk Jerusalem wanjh birribebmerrimen, dja nawu kabirrini kubehbeberrk kore kabbal yuwn kabirringimen kore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wanjh kunmekbe kamre bu God kabendung bininj nuye nawu Israel benkebmawahmeng, wanjh kunu yehyeng rowk nawu kawokbimdi kore God nuye kunwok nawu kayingkihmulewan bu kuhni kayimerran wanjh kunmekbe kunwok kamarnbuyindan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kunmekbe kamre wanjh kadjalwarre bedberre nawu kabirrimerlem, dja mak nawu wurdyaw kabindidjikkawon. Dja kondah kured rowk kawernhbolkwarremen duninjh, bininj kabirridjakbekkan bulkkidj, dja nanih bininj nawu Israel benkebmawahmeng, God kabendung kabenkinj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ininj kabindidulubun mandjawak dorrengh kabindikukkurrme, dja mak kabindidukkan kabindikan kubolkbubuyika rowk kore birriwokbubuyika kabirrihni nawu minj kabirriwoybukwon God. Kaluk bininj nawu minj kabirriwoybukwon God wanjh kabirribolkmarladjwon Jerusalem, kunmekbe kabirridjalyime munguyh, minj kabirribangmeburnbun, kaluk bu kamarnbuyindan rowk bedberre dja wanjh bonj, kabirriburnbun.”Jesus Mulewarrinj Bu Nungka Nawu Bininj Duninjh KamdurndengLuke 21:25-28(Matthew 24:29-31; Mark 13:24-2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esus yimeng, “Dja bininj kabirrinan kunbubuyika kore kundung, dja kore dird, dja kore mankokkarrng nawu kayingkihmulewan bu baleh kaluk kakurduyimerran. Wanjh kondah kore kurorre bininj nawu kabirrini kubolkbubuyika kabirrikangewarremen duninjh, dja mak kabirrikunikodjmayahme bu kabirribekkan kurrula kabidbun dja kahbun wernki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ininj kabirrikukmankan bu kunkele dorrengh bu kabirridjawarren njale kayimerran bedberre nawu kubolkwarlahkenh rowk. Dja nawu kabirriwohrnan kore kungol kaluk kubuyika kabirrire, minj mandjad kabirriwakbu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mekbe kabolkyime, wanjh bininj ngandinan ngaye nawu Bininj Duninjh ngamre kore kungolbeh, kundulkarre dorrengh, dja mak God nuye kunmakmak dorrengh kabolkbame duninj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balbolknang bininj nawu birrikukenni dja birrihkurrmi kunwardde bedberre nawu God birrihwoni, kore temple kunrurrk yiwarrudjken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u kuhni rowk karredjdjingmang kakurduyimerran, wanjh ngurridangimen dja ngurribolkna kaddum, dja wanjh kunukka ngokko darnkih kamre bu God ngunbebke ngudberre.”Jesus Benbengdayhkeng Bu KarrimadbunkenhLuke 21:29-36(Matthew 24:32-35; Mark 13:28-3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benmarneyolyolmeng warridj, yimeng, “Ngurriburrbu manmanawarn dja mak kundulkbubuyika row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kunworr kabebmerren, wanjh ngudman ngurrinan dja ngurriburrbun bu ngokko darnkih kabolkyimerran bu kurrung kam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yiman kunmekbe warridj bu ngurrinan kunihbu kakurduyimerran, wanjh kunukka ngurriburrbun bu kabolkyimerran bu darnkih kamre dja kamarnbuyindan bu God Kawohrnan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oybukkih ngayime ngudberre, bininj nawu bolkkime ngurrihmimbi minj ngurribangmeyakmen, dja med rerrih, kuhni rowk kakurduyimerran wer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ddum dja mak kunrorre kabolkyakmen rowk dja kunwok ngardduk bu ngahyime minj ngawokyakmen munguyh munguy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urriwernhnahnarrimen, marndi ngurridjalkadjung kore kunburrk ngundjurrkkan, mak ngurriwernhbongun ngurrimayahme, mak ngurriburrbun nadjalwern nawu ngarre kurorre, wanjh kunmekbe rowk ngunkangedulmukwon, dja wanjh kunmekbe kunbarnangarra ngayolyolmi, wanjh kamre ngudberre bu minj ngurrimadbun, yiman ngundong rerri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wanjh kaluk kunmekbe kunbarnangarra kambebme bedberre bininj birriwarlahkenh rowk nawu kabirrini kubolkbubuyika row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h, wanjh yiman rerrih ngurriwohrna munguyh, ngurridjaldjawa God ngundulkarrewon, ba kaluk kamak rowk ngurribebme kore kuhni rowk nawu darnkih kakurduyimerran, dja ngurridi kamak rowk kore kumirrk ngardduk nawu Bininj Duninjh.”Birriwern Birribekkani Jesus Nawu Munguyh BenbukkabukkaniLuke 21:37-38]]></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bu kuninjkunu kunbarnangarra munguyh Jesus benbukkabukkani kore temple kunrurrk yiwarrudjkenh. Dja bu kukak yarrkka nungka rey kore kawarddengeyyo Olives, dja kumekbe yo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ak binang ngalkudji kamarrdjukun ngalbu ngalwernhmarladjni duninjh, dja ngaleng kurrmeng nayahwurd duninjh, bulerri boken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bu kukabelni bininj nawu birriwernkenh rowk birrimalayyikani kore temple birriwokbekka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yimeng, “Woybukkih ngayime ngudberre, ngalinjngalu kamarrdjukun ngalbu ngaldjalmarladj, ngaleng wanjh kurrmeng nawernhkimuk, dja bedda yiman nayahwurd birrikurr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dda rowk bu birrikurrmeng, wanjh nawern duninjh kabirrikarrme, dja ngaleng wanjh kadjalyawarren, dja kurrmeng rowk nawu karrmihkarrmi, minj njale mak kabimarneyo kured.”Jesus Yingkihmulewam Bu Manbu Temple KarurrkyakmenLuke 21:5-6(Matthew 24:1-2; Mark 13:1-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u yikahwi Jesus nuye nawu benbukkabukkani, wanjh birriyolyolmi temple kunrurrk yiwarrudjkenh, birriyimeng bu kunwardde manbu kunrurrkkenh birrirurrknameng wanjh manwernhmak, dja mak yehyeng nawu bininj birrihwoni God bu birrinami, wanjh birrirurrkmarnbom kunrurrkmakkaykenh. Wanjh Jesus yim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ih manbu kondah ngurrihnan, wanjh kaluk kamre bu minj bokenh kunwardde manbu kunrurrkkenh kabirribawon kabenebelbmiyindi, dja bininj kabirrirurrkbakbakke rowk.”Jesus Benbengdayhkeng Nuye Bininj Bu Njale Kabenmarnekurduyimerran BedberreLuke 21:7-19(Matthew 24:3-14; Mark 13:3-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edda birridjawam, birriyimeng, “Ngudda nawu kanbukkabukkan ngadberre, kaluk baleh kayime kuhni kakurduyimerran? Dja njale ngarrinan kayingkihmulewan ba ngarriburrbun darnkih kuhni kakurduyimerran?”]]></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2026-07-17T02:05:18Z</dcterms:created>
  <dcterms:modified xsi:type="dcterms:W3CDTF">2026-07-17T02:05:18Z</dcterms:modified>
  <dc:title>Bible.com.au: Luke 21:1-38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