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mekbe kubolkkudjiwi kaluk djarrehkah, bininj nawu shepherds birrihkakni kukak kore kabbal, mayh birrihmirndenahnani be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angel kumwohbebmeng bedberre. God nuye kunmakmak yiman benbarrkbom rerrih bu benmarnebolkwolkang kore birrihni, dja bolkbameng duninjh, wanjh birrikeleminj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nawu angel benmarneyimeng, “Yuwn ngurrikele, dja kandibekka, marneyime ngudberre, ngaye ngamwam bengdayhke ngudberre kuhni kunwok kunmak, ngurriwernhwarnmakmen rowk ngudda bininj nawu Israel ngunkebmawahme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lkkime kuninjkunu kumunun, kore David nuyeni kubolkkimuk, wanjh danginj ngudberre nawu ngunngehke, nawu nungan God ngunberrebbom. Kaluk nahni nabarrken wanjh Christ nawu Kawohrnan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kuhni ngurrina kayime, bu wurdyaw ngurringalke, karrukkayindi manburrba, dja kore kurralk kayo manbu mayh kangun kurralk be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hni yimi, wanjh birrimirndewern bininj birridjalwohbebmerrinj kaddumbeh, birridjarrkdi namekbe angel. Birriburlumi God, birriyim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lkkidj duninjh karriwernhburlumen God nawu kaddum kahni. Dja kunmodmikenh nuye kabenwon bininj nawu nungan kabenmarnekurduyime kunm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u angels bindibawong birridurnderrinj rowk kaddum, wanjh bininj nawu shepherds birrimarneyimerrinj, “Karriray Bethlehem, karrinan nawu Kawohrnan Rowk kanbengdayhkeng kadberre bu kuhni kurduyimerra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birriwam birridokorrokmeng dja bindingalkeng Mary dja Joseph, dja nabarrken yoy kore manbu kurralk birringuni nawu ma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bedda birrinang wanjh bindiwokmulewam angel bu benmarneyimeng namekbe wurdyawk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ry Bimarneyawdanginj JesusLuke 2:1-7(Matthew 1:18-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rriwern bu bindibekkang bedda nawu shepherds bu birrimulewam, wanjh birrimayahmeng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Mary djalkarrmeng maninjmanu kunwok kore kukange ngarre, ngalengman baybaywi djahdjalburrbu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wu shepherds birridurnderrinj kore birriyingkihnahnani. Bulkkidj duninjh birriburlumi God bu birribekkang dja birrinang, wanjh djalkurduyimi rowk nawu angel bindimarneyim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bu kunkodjke eight wanjh kumwam bu nawu wurdyaw birrilakkayenwong, dja mak birringeykurrmeng Jesus. Kunmekbe kunngey angel biyingkihngeywong bu ngalbadjan minj bibangmeyawkayi.Ngalbadjan Dja Kornkumo Benekang Jesus Kore TempleLuke 2:22-2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aluk bu kumwam kore Moses nuye mankarre kabimbuyindi bu daluk kabirrikukdjirridjburren wurdyawkenh, wanjh Joseph dja Mary benekang Jesus kore Jerusalem ba bu benewong nawu Kawohrnan Row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kawokbimdi kore nawu Kawohrnan Rowk nuye mankarre, “Bu narahrangem rowk nawu nadjdjaman, bedda wanjh birridjamun nungan God nuye dja kornkumo ngalbadjan wanjh kabeneyawwon.” [Exodus 13: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kabimdi kore mankarre nuye nawu Kawohrnan Rowk, bu ngalbadjan kornkumo kabenewon priest mayhmayh nawu kelebuk, kabunkenh God nuye, kaluk yikahwi bokenh korlobok, dja yikahwi wanjh bokenh doddorok yaw. Wanjh kunmekbe beneyimeng nawu Mary dja Joseph.Nawu Simeon Biburlumeng God Bu JesuskenhLuke 2:25-3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kumekbe ni kore Jerusalem nakudji bininj nawu ngeyyoy Simeon, nawu namakni bininj, dja God nuye mankarre karrmi rowk. Dja mak nungka bidjalmadbuni God bu Israel nuye mawahmawah benkangemarnbuyi. Dja Namalngmakkaykenh benehdjarrkr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Namalngmakkaykenh biyingkihmarneyimeng bu nungka minj kabangmedowen, dja kabinan werrk Christ nawu Kawohrnan Rowk benberrebbo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 kunmekbe wanjh Namalngmakkaykenh bimyikang kore temple kunrurrk yiwarrudjkenh. Wanjh ngalbadjan kornkumo benemyawngimowong Jesus nawu barrken, benemarnekurduyimeninj kore mankarre yo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ohn barrkenyoy, kaluk nawu wohrnani rowk kumekbe, nawu ngeyyoy Caesar Augustus, wanjh benwokrayekwong bindingeynamikenh bininj rowk kore kubolkwarlahkenh rowk ngarre R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ungka Simeon biwanjbimey, biburlumi God, yime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udda nawu yidjalwohrnan rowk, bonj, ngaye nawu marnedurrkmirri, wanjh kamak kanmunkewemen ba ngarrowen, kunmodmikenh dorrengh ngudda ke, kore ngudda kanyingkihmarneyim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gaye nganang kumim ngardduk, nungka nawu ngudda kanwong kanngehkeken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 yiyingkihkarremarnbom ba bininj birriwokbubuyika rowk ngundikurdun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mak nawu minj Jews bininj kabirrinan nawu kabenmarnewolkan dja kabenbukkan ngudda kekenh. Dja mak kankukenwon ngad Israel nawu ngudda ke binin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nawu kornkumo dja ngalbadjan bedda wanjh benemayahmi bu Simeon kuhni yimeng bimulewam Jes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Simeon benbenemarneyimeng, “Ngadjare God ngunbenemarneyime ngorrewoneng kunmak.” Dja mak bimarneyimeng ngalbadjan, “Kanbekka, marneyime, nahni nawu wurdyaw God bimmunkeweng ba yiman kabenlarlmang bininj, kabenmarnbun birriwern kabirribawon God wanjh kabirrikukmarladjmen, dja mak kabenmarnbun birriwern bu kabirriyikan wanjh kabenkukenwon kore God. Mak nungka wanjh kanbukkan bu baleh God kakurduyime, dja birriwern kabirriyiwirrih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mak God bimmunkeweng ba nungka kabenmarnbun bininj birriwern bu kabirrimayalibukkarren. Dja ngudda nawu ngalbadjan, wanjh yidjakbekkan yiman rerrih mandjawak ngunkangedulubun.”Ngalkudji Ngalkohbanj Ngalbu Prophetni Wanjh Bimanjbom God Bu JesuskenhLuke 2:36-38]]></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mak kumekbe ni ngalkudji prophet ngalbu biwokmulewani God, ngalbu ngeyyoy Anna, dja kornkumo ngarreni ngeyyoy Phanuel, dja bedda birrimudni Asher. Dja ngaleng wanjh ngalkohbanj duninjh. Bu yawkyawkni benemarrinj bininj, benehni bu mandjewk seven, wanjh nungka dowe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galeng ngalbu kamarrdjukun djahdjalni munguyh bininj yak, dja wanjh kohbanjminj, mandjewk eighty four ngalengngarreni. Dja ngaleng minj rurrkbawoyi kore Temple, bu munguyh munguyh djahdjaldi yiwarrudj dja boddangeni kore God, barnangarra dja mak kukak, dja manme bawoni ba bu bihdjawani God bu kunwernhk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hni wanjh nawu kerrngehkenh bindingeynami bu nawu Quirinius wohrnani kore kabolkngeyyo Syr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bu kunmekbe Jesus birrihni kururrk, kundjalmekbe rerrih Anna benmarnebebmeng, wanjh bimanjbom God, dja mak bimulewani Jesus kore bininj nawu birrihmadbuni bu God kabenyerrkkemeninj bininj nawu Jerusalem birrihni nawu yiman birrihbongdi rerrih.Bu Jesus DjordmengLuke 2:39-5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nuye ngalbadjan dja kornkumo benekurduyimeng rowk manbu mankarre kahyo God nuye. Wanjh bu beneyakwong rowk wanjh birridurndi kore Galilee, kore kubolkkimuk bu bedda birrihni kabolkngeyyo Nazar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awu wurdyaw djordmehdjordmeni, dja mak kunmalng nuye murrngrahmurrngrayekmeni, kunmayalimak nuye wernmehwernmeni, dja God bihmarnekurduyimi kunmak nuye.Jesus bu YawurrinjniLuke 2:41-5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awu Jesus nuye ngalbadjan dja kornkumo benerey mandjewkbubuyika kore Jerusalem bu mulilkenh manbu God bendarrkidbawongken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ja bu nungka Jesus balyawurrinjni, bu twelve mandjewk nuye, wanjh birridjarrkwam yiman bininj nawu Israel benkebmawahmeng rowk birriyim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bu birriyakwong rowk manbu mulil, nawu ngalbadjan dja kornkumo bolkbawong dja benedurndengi kured, dja Jesus kunmekbe nungan bolkmaddi, Jerusalem ningihni, dja nawu kornkumo ngalbadjan benewakwan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edda beneyimi bu yimankek nungka dorrengh birridjarrkdurndeyi birribuyika nawu birridjarrkmirndewern, wanjh kunu birridjalwam bu kunbarnangarrakudji. Wanjh bu beneyawani kore nawu birrimud dja mak nawu bindiburrbun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minj benengalkemeninj, wanjh benedurndi Jerusalem bu benehyawani kumekb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lukburrk bu kunkodjke danjbik wanjh benengalkeng kore temple kunrurrk manbu yiwarrudjkenh. Nungka kumekbe ningihni kubulkayh kore birrihmirnderri nawu bindibukkabukkani mankarre, nungka benhbekkani dja mak benhdjawani kunwer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Dja bininj rowk nawu birribekkani Jesus wanjh birrimayaliburlumeng nungka nuye kunmayali, dja mak bu benhwokmangi kamak row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ininj rowk birriwam bindingeynamikenh, kaluk birribebbehwam kore kubolkkihkimuk bedber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 ngalbadjan dja kornkumo benenang Jesus wanjh benekangebarrhmeng. Dja ngalbadjan bimarneyimeng, “Djedje, njale kuhni kanbenemarnekurduyimeng? Dja marneyime, Ngabbah dja ngaye ngundihyawani nganekangewarreni duninj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nungka benbenemarneyimeng, “Njalekah kandiyawani, yiddok minj nguneburrbuyi bu ngaye ngahdjalni kore kunrurrk nuye Kornkumo ngardduk kore nungka kadjar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ja bedda minj benewernhburrkburrkbekkayi bu kuhni nungka benbenemarneyime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anjh nungka Jesus birridjarrkdurndi Nazareth, dja nungka benbenehmarrkmangi munguyh, dja ngalbu ngalbadjan kuhni rowk djalwernhkarrmeng kore kukange ngar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Dja Jesus nungan mayahmayaliwernmeni, dja mak balhdjordmeni, dja wernmeni bu God bihmarneyimi Jesus namakni, dja mak bu bininj warridj birrimarneyimi Jesus namakn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mak Joseph bolkbawong kubolkkimuk kabolkngeyyo Nazareth kore kubolkkimuk Galilee, dja wam kore David nuyeni kubolkkimuk kabolkngeyyo Bethlehem kore Judea. Dja nungka wanjh David benemudni, nawu mawahmawah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ungka Joseph wanjh wam birringeynamikenh, kaluk Mary benedjarrkwam ngalbu birriberrebbom, dja ngaleng kukdulmuk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kumekbe benehni wanjh kumwam ngarre bu wurdyaw bihbu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yawdanginj narangem nadjdjaman. Ngaleng birrukkang manburrba, dja bikurrmeng kore manbu kurralkkenh, kore mayh birringuni. Kaluk minj baleh benerurrkngalkemeninj kore kunrurrk duninjh, dja birrirurrkmey rowk.Angel Birriyawmulewam Jesus Kore Shepherds Nawu Birrikaknahnani MayhLuke 2:8-21]]></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Luke 2:1-52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