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Zacchaeus dolkkang bimarneyimeng Jesus nawu Kawohrnan, yimeng, “Ngudda nawu Yiwohrnan, kanbekka, marneyime, ngaye bu yehyeng rowk ngakarrme, wanjh kaluk ngawarlaybun rowk, ngabenwarlaywon nawu birrimarladj bininj, dja bu bininj yarrkka ngabenkukyimangi kunwardde ngabendjuhbuni dorrengh nawu birrimungukenh, wanjh bedda kaluk bu yiman ten dollar ngabenbebbehkukyimangi wanjh forty dollar ngabenbebbehmarnedurndiw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yimeng, “Bolkkime wanjh God benngehkeng nahni bininj dja nawu kabirrihdjarrkni, dja wanjh nungka warridj Abraham Mawah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ngaye nawu Bininj Duninjh ngamwam ngabenyawankenh, dja mak ngabenngehkekenh nawu birrikukbengwabom.”Jesus Yolyolmeng Parable Bu Karrimarnedurrkmirrikenh Nawu GodLuke 19:11-27(Matthew 25:14-3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kuhni birribalbekkani, wanjh bu ngokko darnkih Jesus kumbebme Jerusalem, dja mak bininj birribekkarrinj bu yimankek kundjalmekbe rerrih kabirrinan bu God Kawohrnan rowk. Wanjh kunmekbekenh kunu nungka yolyolmeng parable manbu kunwarlkkayken kunwo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imeng, “Nakudji bininj ni nawu ngeykukenni, kaluk nungka mahmeng rawinj djarreh kubolkbuyika, ba kumekbe birrimarnbuyi king nawu kawohrnan kore kubolkwernkenh, dja wanjh kaluk kamdurndeng ku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ekbe bininj benkayhmeng werrk ten nawu birrihmarnedurrkmirri, benbebbehwong kunwardde, yiman one thousand dollar benbebbehwong, dja benmarneyimeng, ‘Nanih nawu kunwardde wanjh ngurrikukwernwon bu ngurrimang dja ngurriweykan munguyh, dja kaluk ngamdurnd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ninj nawu birrimarnewohrnani, bedda wanjh birriwidnani namekbe bininj, wanjh kunu bindimunkeweng yikahwi bininj nawu rerre birribebmeng, nawu birriyimeng, ‘Ngad minj ngarridjare nahni nawu bininj bu kayimerran king dja kanmarnewohrnan nga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aleng madjamku, dja birridjalmarnbom namekbe bininj bu king yimerranj. Wanjh bu kumdurndi kured nuye, nungka benkayhmeng birrimekbe ten bininj nawu birrihmarnedurrkmirri, nawu korroko benbebbehwong one thousand dollar, ba kunu kabirrimarneyime bu baleh yimi birrikukwernwong bu birrihmangi dja birrihweyka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werrk bimarnebebmeng yimeng, ‘Ngudda nawu yiwohrnan, nawu one thousand dollar ke wanjh ngakukmarnbom dja kukwernhminj bu ten thousand dollars yimerra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u nawu king bimarneyimeng, ‘Ya, kamak, ngudda nawu kanhmarnedurrkmirri wanjh yimak, ngudda bu yiwoybukni yihnahnani mandjad nawu kunyahwurd duninjh, wanjh kunukka kurrme ba bu yiwohrnan kore ten kunred kubolkkihkim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kayhmeng Nakudji Bininj Dja Nungka Warnyakmulewarrinj nuye KunwarreLuke 19: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abuyika kumwam yimeng, ‘Ngudda nawu yiwohrnan, nawu one thousand dollar ke ngakukmarnbom five thousand doll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u bimarneyimeng, ‘Mak ngudda yiwohrna kore five kunred kubolkkihkimu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nabuyikawali kumwam, yimeng, ‘Ngudda nawu yiwohrnan, yina nanih wanjh one thousand dollar ke nawu ngahdjalkukkarrmi, dukkayindi kore manburrb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gaye kengemi ngudda bu ngaburrbun yikangerayek, ngudda wanjh yiman yibebbebke nawu minj ngudda yikurrmeninj, dja mak manme yirrurnhdurndiwe manbu minj ngudda yimimdudjemeni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unu nawu wohrnani bimarneyimeng, ‘Yingan kekih kunwok kore yiyimeng wanjh ngayime yingan yidjaldjadmerren, ngudda nawu yiwarre duninjh nawu kanhmarnedurrkmirri. Ngudda yiyimeng bu yiburrbuni bu ngaye ngakangerayek, ngahbebbehbke nawu minj ngaye ngakurrmeninj, dja manme ngarrurnhdurndiwe manbu minj ngaye ngamimdudjeme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nukka wanjh njalekah minj yikukkurrmeninj kunwardde ngardduk kore bank djalyuwirrinj, ba bu ngamdurndeyi ngamayi nawu kumekbe kukwernmen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amekbe nawu wohrnani benmarneyimeng nawu kumekbe birrihdi birrihmarnedurrkmirri, yimeng, ‘Ngurrikukyima nawu one thousand dollar dja ngurrikukwo bininj nawu kahkarrme ten thousand doll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edda birriyimeng, ‘Ngudda nawu yiwohrnan, nungka wanjh ngokko kahkarrme ten thousand doll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ungka yimeng, ‘Ngayime ngudberre, bininj rowk nawu kabirrikarrme, bedda wanjh kabirriyawoyhmang kunwern, dja bininj nawu minj kakarrme, wanjh namekbe nanu kabirriyimang rowk nawu nuyeni warrid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nu wanjh bonj, dja bininj nawu ngandihwidnani nawu minj birridjareniwirrinj ngaye king ngawohrnayi bedberre, ngurrbenma dja kondah ngurrbenbu ngurrbenkukkurrmen kore kumirrk ngardduk!’”Bininj Birriwern Birriburlumi Jesus Bu Ngimeng kore JerusalemLuke 19:28-44(Matthew 21:1-11; Mark 11:1-11; John 12:12-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Jesus ngimeng kore kabolkngeyyo Jericho, dja balhdjall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kuhni Jesus yimeng, wanjh nungka dokmi bedberre bu rey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bu kumbebmi darnkih kore kabolkngeyyo Bethphage dja mak Bethany kore kawarddengeyyo “Karrulkmirnderri manbu Olive Kundulk”, wanjh Jesus benbenemunkeweng bokenh nawu bininj nuye nawu benhbukkabukkani, benbenemarneyim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unedjallay kore kunukka kubolkyahwurd, dja bu ngunebalhngimen, kumekbe ngunengalke kakomdukkayindi narangem donkey yaw, nawu minj nangale bangmemorneniwirrinj. Nguneyerrkkemen dja ngunemkan konhd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 bininj ngunbenedjawan, ‘Njalekenh ngunehyerrkke?’ Wanjh kuhni nguneyimen, ‘Kadjare nawu Kawohrn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benemekbe nawu benbenemunkeweng benewam benengalkeng rowk bu benbenemarneyimeng berrewon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u benebalhyerrkkeyi wanjh bininj nawu bedman bedberre namekbe donkey yaw, bedda wanjh bindimarneyimeng, “Njalekenh ngunehyerrkke nawu may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eneyimeng, “Kadjare nawu Kawohrn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benekang kore Jesus. Dja beneyerrkkeng nawu benehdjongbuyindi, benekurrmeng kore kubodme nuye donkey, wanjh kumekbe benewayhkeng Jesus, wanjh mornehmorne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u Jesus kumhrey, bininj birrimelekurrmi kunmadj bedberre kore manbol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luk bu ngokko darnkih kumhbebmi Jerusalem, bu birrihkolungi manbolh kore kawarddengeyyo Olives, wanjh birrimirndewernkenh rowk nawu Jesus benhbukkabukkani, birridedjdjingmey birriwarnmakni dja birriburlumi God kunkayhmi dorrengh, bu birriburrbuni kore birrihnani nawu nungka kurduhkurduyimi kundulkarre dorren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kumekbe ni bininj nawu ngeyyoy Zacchaeus, nawu wohrnani bedberre bininj nawu tax kunwardde birridjarrkmangi, dja nungka nakuken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irriwokkihyimi, “Nungka karriburlume nahni nawu king kamhre kore kunngey nuye God nawu Kawohrnan Rowk. [Psalm 118:26] Dja karridjare kunmodmikenh bedberre nawu heaven kabirrihni, dja bulkkidj duninjh karriwernhburlumen God nawu kaddum ka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kore birrihmirnderri yikahwi nawu Pharisees birrimarneyimeng Jesus, birriyimeng, “Ngudda nawu kanhbukkabukkan ngadberre, yibenngurdkemen nawu ngudda ke bininj!”]]></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Jesus benwokmey, yimeng, “Ngayime ngudberre, bu bedda kabirringurdme, kunukka wanjh kunwardde rowk kadjalkayhme ngarddu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 Jesus kumbebmeng darnkih duninjh kore kubolkkimuk Jerusalem, kaluk bu bolknang wanjh benmarnenalkbom nawu kumekbe birrihn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wokkihyimi, “Ngudda nawu Jerusalem ngurrihni, ngadjare bulkkidj duninjh bolkkime ngurriburrbuyi bu baleh ngurrikurduyimeninj ba kunmodmikenh bebmeninj ngudberre! Wanjh burrkyak, dja ngunmarnewarlkkayindi, minj ngurriburrkburrkn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kaluk kamre ngudberre bu bininj nawu ngundiwidnan kaluk kabirribolkkarung kabirridulumname werrk, rerre wanjh ngundidabke, minj baleh ngurriyime ngurribeb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kumekbe ngundibun ngudberre ngundikukyakwon rowk wurdwurd dorrengh, dja kunrurrk rowk kabirridjalrurrkbakbakke rowk, minj mak kabirribawon bokenh kunwardde kunrurrkkenh kabenebelbmiyindi. Kunmekbe kayimerran ngudberre bu ngudda minj ngurriburrbuyi bu God kumwam ngunngehkemeninj ngudberre.”Jesus Benbebkeng Yikahwi Bininj Kore TempleLuke 19:45-48(Matthew 21:12-17; Mark 11:15-19; John 2:13-22)]]></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luk Jesus ngimeng kore temple kunrurrk manbu yiwarrudjkenh, dja dedjdjingmey benmunkeweyi bininj nawu birrihweykani may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okkihyimi bedberre, “Kawokbimdi kore God nuye mankarre, bu God yimeng, ‘Ngaye kunrurrk ngardduk, makka kunrurrk yiwarrudjkenh,’ dja ngudda ngurrimarnbom yiman kunwardderurrk kore ngudda nawu ngurrihdjirdmahdjirdmang ngurrihni.” [Isaiah 56:7; Jeremiah 7:11]]]></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munguyh kunbarnangarrabubuyika rowk Jesus benhbukkabukkani kore temple. Kaluk nawu birrikihkimuk priests dja bininj nawu bindibukkabukkani mankarre, dja mak nawu dabborrabbolk bininj bindimarnewohrnani warridj, bedda wanjh birribolkyawani birridjareni birribuyi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ungka bolkyawani djareni binayi bu nangale Jesus. Dja nungka dedjdjumbungni, wanjh minj bolkngalkemeninj bu binayi dja birrimirndewernn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dja mak bedda minj baleh birrikarremarnbuyi nuye birribuyikenh, dja bininj nawu birriwern rowk bedda wanjh birrihdjaldjareni munguyh birriwokbekkani Jes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unukka nungka rlobmeng yingkihdokmeng, dja dulkbidbom ba kaluk kabinan, dja wanjh manmekbe manbolh kaluk Jesus kumh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bebmeng kumekbe, nungka bolknang kaddum, dja bingeybom bimarneyimeng, “Zacchaeus, werrkwerrk yimdjalkolu, dja wanjh bolkkime ngarrdjarrkre ngarrdjaldjarrkyo kore kunred 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Zacchaeus kumkoluy werrkwerrk, dja bikimey benewam kururrk nuye, dja kuniwarnmak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u bininj birrinang rowk wanjh manmolk birriyolyolmi, birriyimeng, “Nungka wanjh benedjarrkngimeng bininj kabiyiyo nawu nawarre, nawu minj kawokmarrkmang God nuye mankarr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2026-07-17T02:05:18Z</dcterms:created>
  <dcterms:modified xsi:type="dcterms:W3CDTF">2026-07-17T02:05:18Z</dcterms:modified>
  <dc:title>Bible.com.au: Luke 19:1-48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