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ime ngudberre, nungka God wanjh kabenmarnekarremarnbun kunmak, dja warridj djalwerrkwerrk kabenbidyikarrme. Kunu wanjh bonj, dja bu ngaye nawu Bininj Duninjh ngamre yiddok ngabenngalke bu bininj ngandiwoybukwon kore kondah kurorre?”Jesus Yimeng, “Bininj nawu kabirrimarladjworren, God wanjh kabenkukenwon.”Luke 18:9-1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Jesus benmarneyolyolmi yikahwi bininj nawu birriburrburreni bu yimankek bedman birrimakni kore God, dja nawu birribuyika bedda wanjh bindihnjirrhmiwoni. Benmarneyolyolmi parable manbu kunwok kunwarlkkay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yimeng, “Benebokenh bininj benewam kore temple kunrurrk yiwarrudjkenh, benedi yiwarrudj. Nakudji wanjh Phariseeni, dja nabuyika wanjh tax kunwardde benhmarnemangi dja benkukwong nawu govern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mekbe nawu Pharisee dolkkang dingihdi yiwarrudj, yimeng, ‘God, ngaye manjbun bu ngaye minj yiman birribuyika bininj nawu kabindikukyimang kabindihdjuhbun dorrengh nawu birrimungukenh, dja mak nawu birriwarre bininj nawu kabirribakke mankarre ke, dja mak nawu kabindikodjekmang daluk nawu birribuyika bininj kabirrihni. Dja warridj ngaye minj yiman nahni nawu bininj karri nawu tax kunwardde kama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bu munguyh kunbubuyika djandi yarrkka wanjh bokenhkah ngahbawon manme, dja mak yehyeng rowk bu ngahmang wanjh bu yarrkka yiman ten ngamang wanjh munguyh djahdjalwon naku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bininj nawu tax kunwardde mangi, nungka wanjh danginj djarrehkah, minj mak nungka djareniwirrinj wohbolknayi kaddum, dja djahdjalberrekalkdorreni wokkihyimi, ‘God, kankongibu ngaye nawu ngadjalwarre, dja ngadjalkurduyime kun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yimeng, “Ngayime ngudberre bu namekbe bininj wanjh dokmeng kured bu God bimarnbom namakni kore nungka, dja nawu nabuyika nanu wanjh burrkyakni. Dja birriwern rowk nawu kabirriburlumerren, wanjh God kabenmarladjwon, dja nawu kabirrimarladjworren, God kabenkukenwon.”Jesus Benmarnedjareminj WurdwurdLuke 18:15-17(Matthew 19:13-15; Mark 10:13-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yikahwi bininj dja daluk wurdwurd warridj bindimkang nawu birribarrken birridjareni Jesus benkarrmeninj. Dja nawu bininj nuye Jesus nawu benhbukkabukkani, bu bedda bindinang wanjh bindidu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Jesus benkimey dja birrikayhmeng nawu wurdwurd bu birrimwam kore nungka, dja yimeng, “Ngurrbenbawo wurdwurd, birrimray, ngandimyika, yuwn ngurrbendjangnan, dja bininj nawu kabirriyimerran yiman wurdwurd rerrih, wanjh bedda bedberre kore God kawohrnan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ybukkih ngayime ngudberre, bininj nawu minj kabirriyimerran yiman wurdwurd rerrih, bu minj kabirrikurrmerren God nuye bu Kawohrnan rowk bedberre, wanjh bedda minj kabirringimen kore God Kawohrnan rowk.”Jesus Kanbengdayhkeng Bu Money Wardi Kanngurdke bu Karringime kore HeavenLuke 18:18-30(Matthew 19:16-30; Mark 10:17-3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g Bu Munguyh Kabirridi YiwarrudjLuke 18: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akudji bininj nawu wohrnani kore bininj, wanjh bidjawam Jesus, yimeng, “Ngudda nawu yimak nawu kanbukkabukkan ngadberre! Kaluk baleh ngakurduyime ba kakarremarnbuyindan bu ngaye ngarrarrkid kore God munguyh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esus bimarneyimeng, “Njalekenh ngaye kanmarneyime bu ngamak? Minj nangale namak, dja God nungka wanjh nadjalkudji nawu nam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yiburrbun God nuye mankarre bu wokkurrmerrinj, ‘Yuwn yikodjekmang nawu nabuyika nuye daluk nawu kabenehni. Yuwn nangale yibun yikukkurrme. Yuwn njale yidjirdmang. Yuwn yikurren bu yimulewan nabuyika. Dja mak yibenbenebekka dja yibenbenenahna kornkumo ke dja ngalbadjan.’” [Exodus 20:12; Deuteronomy 5:16-2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mekbe bininj yimeng, “Manih manbu rowk ngahdjalwokmarrkmangi bu ngayawurrinjni dja mak munguyh ngahwokmarrkm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kuhni Jesus bibekkang wanjh bimarneyimeng, “Kunkudji minj yikurduyimeninj, kunih warridj yikurduyimen, yimadjweyka nawu yehyeng rowk nawu kekih, dja yilarlma yibenwo nawu birrimarladj, wanjh kunukka yimang kunmakmak kore heaven, dja mak yimray kanmunkekadju nga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hni bekkang namekbe bininj wanjh njilngwarreminj duninjh dja nungka wanjh nakukenni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binang mak bimarneyimeng, “Bininj nawu nawern yehyeng kabirrikarrme wanjh karayek bedberre bu yimankek kabirringimen kore God Kawohrnan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camel nawu nakimuk mayh bu yimankek kangimen kare kore kunyarl kabirriyarlngimowon kore needle, kunukka yiman kakerlk, dja minj kakerlk bu bininj nawu nakuken yimankek kangimen kore God Kawohrnan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ninj nawu birribekkang birriyimeng, “Kaluk nangalehngale yimankek kakarremak bu God kabenngeh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Jesus yimeng, “Nawu kore bininj kabirriyime kadjalkarrewarre, wanjh nungan God kadjalyime kakarrem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olyolmeng parable manbu kunwarlkkaykenh kunwok kabenbukkankenh bu munguyh kabirridjaldi yiwarrudj munguyh, dja yuwn bu kabirrimarrkbawor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Peter yimeng, “Yina, ngad ngarribawong rowk nawu ngadman ngadberrekih dja ngudda ngundihmunkekadju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marneyimeng, “Woybukkih ngayime ngudberre, ngurriwern rowk nawu ngurribawong kunrurrk, ngalbibininjkobeng, ngurridangerrinj, ngalbabadjan, kokornkumo, mak wurdwurd ngurrbenbawong ba ngurrimarnedurrkmirri bu God Kawohrnan rowk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unganwali ngunmarnedurndiwe nadjalwern bu bolkkime kurorre ngurrihni, dja mak kaluk bu kamre bu kamarnbuyindan, ngurridjalmimbi kore God munguyh munguyh.”Jesus Benyawoyhbengdayhkeng Bu Nungka Kadjakbekkankenh Dja Mak KarrolkkankenhLuke 18:31-34(Matthew 20:17-19; Mark 10:32-3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benmey nawu twelve bininj nuye, benmarneyimeng, “Kandibekka, marneyime ngudberre, ngad karrihre kore Jerusalem, wanjh kumekbe kunwok rowk nawu prophet birribimbuni bu ngandiyingkihmulewani ngaye nawu Bininj Duninjh, wanjh kamarnbuyindan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kaluk ngandiweykan kore birriwokbuyika bininj nawu minj kabirriwoybukwon God, wanjh bedda kaluk ngandidjekmiwon, ngandiyemikan, ngandikuknunjhwe, dja mak ngandiwidjbihke, ngandibun ngarrow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bu kunbarnangarra danjbik ngarrolkkan kumidjbeh ngayawoyhmimbi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kuhni Jesus benmarneyimeng, bedda minj njale birriwernhburrkburrkbekkayi, dja kunwok benmarnewarlkkayindi, minj birriburrbuyi bu baleh benmarneyimeng.Jesus Bimarnbom Nawu Mimbunjeni BininjLuke 18:35-43(Matthew 20:29-34; Mark 10:46-5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kumbebmi darnkih kore kunred Jericho, nakudji bininj kumekbe ni kore darnkih manbolh. Kaluk namekbe bininj mimbunjeni dja benkukyidjanwohmi kunward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u nungka bekkang birrimirndewern birrihrey, wanjh bendjawam bininj, “Njale konhda kabirrihma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irrimarneyimeng, “Jesus nawu Nazarethbeh kah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olyolmeng, yimeng, “Kaluk bininj ni kore kunbolkkudji kubolkkimuk nawu bendjadmi bininj, dja nungka minj bimarnekeleniwirrinj God, dja mak minj bininj benbekka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namekbe bininj kayhmeng, yimeng, “Jesus, nawu David Mawah ke, kankongib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bininj nawu birridokmi birriduy birrimarneyimeng, “Yidjalngurdmen nguddanu.” Wanjh yiman djaldjamku, dja nungka djalwernhkayhmeng, yimeng, “Ngudda nawu David Mawah ke, kankongib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Jesus danginj, dja benmarneyimeng, “Ngurrimka.” Dja bu kumwam darnkih, Jesus bidjawa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eh yidjare marneyime?” Wanjh nungka yimeng, “Ngudda nawu Yiwohrnan, ngadjare ngayawoyhbolkn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Jesus bimarneyimeng, “Yiyawoyhbolkna wanjh. Ngudda kanwoybukwong, wanjh kunu yimakmin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kundjalburrikudji rerrih nawu bunjeni yawoyhbolknang, dja bimunkekadjuy dja biburlumi God. Wanjh bininj nawu birriwern rowk bu birrinang, bedda warridj birriburlumeng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mak kore kumekbe kubolkkimuk ngalkudji daluk ni kaluk kamarrdjukunni, ngalbu munguyh kumhrey bihmarneyimi nawu bendjadmi, yimihyimi nuye, ‘Kanmarnekarremarnbu kunmak bu nanih nawu bininj nganhdjuh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mekbe nawu bendjadmi bininj wanjh bidjaldahmi kunkuyenghwurd, wanjh kalukburrk nungan marneyimerrinj, ‘Bonj, madjamku ngaye minj ngamarnekele God dja mak minj bininj ngabenbekk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linjngalu kamarrdjukun minj kabawon bu ngandjurrkkan, wanjh kunu bonj, ngamarnekarremarnbun kunmak, wardi nganwunjnjibmingalke bu munguyh kamh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nawu Kawohrnan yimeng, “Yiddok ngurribekkang bu namekbe bininj yimeng nawu minj mandjad bendjadmeninj bin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inj nuk ngurriyime bu God kabenmarnekarremarnbun kunmak nungka nuye bininj nawu bendjarrngbom, nawu munguyh kabirrimarnekayhme kunbarnangarra dja mak kukak? Dja yiddok ngurriyime bu nungka yiman kayime kunkuyeng kamadbun bu minj kabenbidyikarrm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2026-06-25T12:45:36Z</dcterms:created>
  <dcterms:modified xsi:type="dcterms:W3CDTF">2026-06-25T12:45:36Z</dcterms:modified>
  <dc:title>Bible.com.au: Luke 18:1-43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