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ukkabukkang Bininj Nuye Bu Baleh Kabirrikurduyime NuyeLuke 17:1-10(Matthew 18:6-7,21-22; Mark 9: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benmarneyimeng bininj nuye nawu benhbukkabukkani, yimeng, “Bonj, wanjh kamdjalle bu bininj kabenmarnbun kabirrimankan kore kunwarre, dja wanjh kunrayek duninjh kambebme bedberre nawu kabindidjurrkkan birribuyika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ninj nawu kabendjurrkkan birribuyika, wanjh bu birrikomdukkayi manwarddekimuk dorrengh bindikukburriwemeninj kore kurrula, kunukka kamakniwirrinj, dja bu nawohkudji nawu nahni bininj nawu yiman birriyahwurdwurd, kabirridjurrkkan kamankan kore kunwarre, kunukka wanjh kaluk kadjalwarre duninjh bedberre nawu kabirridjurrkk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rriwernhnahnarrimen wanjh, dja bu nawu ngunedanginj ngunmarneyime kunwarre wanjh yirru, dja bu nungka kayime ke, ‘Bonj, ngabawon bu kunmekbe kunwarre marneyime.’ Wanjh kunu yimarnebengmidjda kunwarre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u ngunmarneyime kunwarre kunwernhkah yiman seven bu kunbarnangarrakudji, dja bu kamborledme kunwernhkah yiman seven dja ngunmarneyime, ‘Bonj, ngabawon bu kunmekbe kunwarre marnehmarneyime,’ wanjh kunu ngudda yidjalbularrbu kunwarre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wanjh Jesus nuye bininj nawu apostles birridjawam nuye nawu Kawohrnan, birriyimeng, “Kanbidyikarrmen dja kanmarnbu bu ngundiwernhwoybukwon ngud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ungka benwokmey, yimeng, “Bu ngudda walakkih duninjh ngurriwoybukwoyi wanjh kunu ngurrimarneyimeninj manih manbu mandulkkimuk, ngurriyimeninj, ‘Yirrolkka mandedjmad dorrengh dja yirrudjindangimen kore kurrula,’ wanjh ngunmarrkma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Jesus yimeng, “Ngudda nawu ngurrihmirnderri, bu yimankek nakudji ngudberre kabikarrme bininj nawu kabihmarnedurrkmirri kore kabbal nuye, kabolkkaruhkarung dja nuk kanahnan mayh nawu sheep. Dja bu wolewoleh kaburnbun kore karrurrkmirri kabbal, kamdurndeng kured. Wanjh nawu kabimarnewohrnan minj nuk kabimarneyime, ‘Mah, wanjh yimray werrkwerrk yingun man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wanjh burrkyak kunu, dja kuhni yina kayime kabimarneyime, ‘Yina nawu kanmarnedurrkmirri. Kanmarnemarnbu manme ngardduk, dja yidjongburrimen yirrurrkmirrikenh ba kannahnan, manme kanwon ngangun rowk mak ngabongun, dja wanjh kaluk rerre yinganwali yingun yibong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minj mak kabimanjbun nawu bininj nuye bu nungka kabidjalwokmarrkmang nawu kabimarne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yiman kunmekbe rerrih ngudda warridj bu ngurriwokmarrkmang rowk nawu God ngunmarneyime, wanjh ngurriyimen, ‘Ngad nawu ngarridurrkmirri wanjh ngarriwarre, dja minj ngarrimak, minj baleh ngarrikurduyimeninj. Kaluk ngarridjalkurduyimeng bu kanmarnewokkurrmerrinj.’”Jesus Benmarnbom Ten Bininj Nawu BirrikulahwarreniLuke 17:11-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Jesus djahdjalley kore Jerusalem wanjh bolkyurrhkeyi kubulkayh kore Samaria dja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u nungka kumhbebmi darnkih kore kunbolkkudji kaluk kubolkyahwurd, kaluk kumekbe birridabkeng ten bininj nawu kundjak birrikarrmi birrikulahwarreni, dja bedda djarrehwurd birrimdang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edda birrikayhmeng birrimarneyimeng, “Jesus, ngudda nawu kanhbukkabukkan, kankongibu nga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Jesus bennang wanjh benmarneyimeng, “Ngurriray ngurrikukbukkarrimen kore nawu priest kabirrini.” Dja bu kumekbe birribalhrey, wanjh birrimakm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u wanjh nakudji bu kuknarrinj makminj wanjh kumdurndengi bihburlumi God kunkayhmi dorren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kukburriwerrinj mankang kore Jesus kurrenge nuye dja bihmanjbuni. Kaluk namekbe bininj wokbuyikani, nawu nakang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yimeng, “Yiddok minj ten ngabenmarnbuyi, dja nawu birribuyika nawu nine, baleh birriw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dju! Yiddok woybukkih nanih nadjalkudji nawu wokbuyika kumdurndi biburlumeng God, dja birribuyika nawu ngadkenh minj birrimrawinj birriburlume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Jesus bimarneyimeng namekbe bininj, “Yirrolkka wanjh yidjallay, bu ngudda kanwoybukwong, wanjh kunu yimakminj.”Jesus Yolyolmeng Kore God Kawohrnan Rowk Kamre DarnkihLuke 17:20-37(Matthew 24:23-28,37-4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u Pharisees birridjawam Jesus bu baleh kabolkyime kamre bu kamarnbuyindan bu God Kadjalwohrnan rowk. Wanjh Jesus benwokmey, yimeng, “Minj bininj kabirrinan nawu kayingkihmulewan bu kamre bu kamarnbuyindan bu God Kadjal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inj mak kabirriyime, ‘Yina kuhni kamhre,’ dja ‘Kuhri yina kamhre.’ Dja kandibekka, marneyime ngudberre, bu God Kawohrnan rowk, wanjh kunukka ngokko kawohrnan kore kukange ngu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esus benmarneyimeng bininj nuye nawu benhbukkabukkani, yimeng, “Kaluk kamre bu ngurridjare bulkkidj ngurrinan kunwohbarnangarrakudji ngardduk nawu Bininj Duninjh bu ngayawoyhbukkarren ngudberre, dja minj ngurrin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kaluk bininj ngundimarneyime ngudberre kabirriyime, ‘Ngurrina nanih kumwam,’ dja ‘Nakka ngurrina kumwam.’ Dja yuwn bu ngurrbenbekkan dja ngurrire, yuwn mak ngurrbenkadju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bu kuhni kabolkyime bu ngaye nawu Bininj Duninjh ngamre, wanjh yiman namarrkon bu kamayhke, dja kunngol rowk kadjalwolkayindan koyek mak karrikad, wanjh yiman kunmekbe rerrih kakurduyime bu mahni kunbarnanga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kunu med rerrih, dja kayingkihwokdjedjenyo bu ngaye ngadjakbekkan duninjh werrk kore bininj nawu bolkkime kabirrimimbi, mak bedda ngandikukmunkewe yiman ngaye ngayeng rerri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u kamre kunbarnangarra ngardduk nawu Bininj Duninjh ngayawoyhbukkarren, wanjh yiman karohrok rerrih bu Noah dorrengh birrini korrok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dda nawu Noah birrihdjarrkni birrihdjalnguni mak birrihdjalbonguni munguyh, bindihdjalmangi dja mak bindihdjalwoni daluk munguyh, kaluk bu Noah bidbom kore kabbala ngimeng, wanjh mandjewk bebmeng nakimukkenh duninjh dja kundjurrh benkebngakkeng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warridj yiman bu Lot ni korroko, nawu Lot birrihdjarrkni bedda wanjh birrihdjalnguni, birrihdjalbonguni munguyh, birrihdjalmangi birrihdjalweykani munguyh, birrihdjalmimdudjengi dja mak birrihdjalrurrknami munguy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bu Lot bolkbawong kunred Sodom, wanjh kundjalmekbe kunbarnangarra rerrih kunak dja mak manbang duninjh mankalkkid mankarrinj kaddumbeh benkukkinjeng ro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yiman kunmekbe rerrih kayime bu kamre kunbarnangarra ngardduk, bu ngaye nawu Bininj Duninjh ngamyawoyhkukbukkar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u kunmekbe kunbarnangarra kamre wanjh bininj nawu kahni kaddumkah kore kunrurrk nuye, dja bu yehyeng nuye kabimarnemadjyo kanjdjikah bu kururrk. Yuwn bu kakolung kamadjmang. Dja yiman kunmekbe rerrih bininj nawu karrurrkmirri kore kabbal, yuwn kaborledme karrurndeng bu kamadjmang njalenjale nu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wanjh ngurriburrbu bu baleh bimarnekurduyimerranj Lot nuye ngalbininjkob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ininj nawu kadjare nungan kakanjngehkerren, wanjh nanu kaluk karrowen. Dja nawu nungan yiman kakanjkurrmerren, nanu wanjh kanahnarren kadjaldarrk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ayime ngudberre bu kunmekbe kamre, wanjh kaluk benebokenh kabenedjarrkyo bu kukak, wanjh nakudji God kabimang dja nabuyika kabibaw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wardi benebokenh daluk kabenedjarrkdurrkmirri bu kabenemimmarnbun, kaluk God ngalkudji kabimang, dja ngalbuyika kabibaw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bu benebokenh bininj kabenedjarrkdurrkmirri kore kabbal, kaluk God kabimang nakudji dja nabuyika kabibaw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kunmekbe bedda nawu bininj nuye birriyimeng, “Ngudda nawu kanmarnewohrnan, kaluk baleh?” Wanjh Jesus benwokmey, yimeng, “Kore mayh kakukyo, wanjh kumekbe nawurrkbil kamirndebebmerr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2026-11-04T09:27:16Z</dcterms:created>
  <dcterms:modified xsi:type="dcterms:W3CDTF">2026-11-04T09:27:16Z</dcterms:modified>
  <dc:title>Bible.com.au: Luke 17:1-37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