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7: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ja wanjh burrkyak kunu, dja kuhni yina kayime kabimarneyime, ‘Yina nawu kanmarnedurrkmirri. Kanmarnemarnbu manme ngardduk, dja yidjongburrimen yirrurrkmirrikenh ba kannahnan, manme kanwon ngangun rowk mak ngabongun, dja wanjh kaluk rerre yinganwali yingun yibongu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njh minj mak kabimanjbun nawu bininj nuye bu nungka kabidjalwokmarrkmang nawu kabimarneyi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ja yiman kunmekbe rerrih ngudda warridj bu ngurriwokmarrkmang rowk nawu God ngunmarneyime, wanjh ngurriyimen, ‘Ngad nawu ngarridurrkmirri wanjh ngarriwarre, dja minj ngarrimak, minj baleh ngarrikurduyimeninj. Kaluk ngarridjalkurduyimeng bu kanmarnewokkurrmerrinj.’”Jesus Benmarnbom Ten Bininj Nawu BirrikulahwarreniLuke 17:11-19]]></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 Jesus djahdjalley kore Jerusalem wanjh bolkyurrhkeyi kubulkayh kore Samaria dja Galil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njh bu nungka kumhbebmi darnkih kore kunbolkkudji kaluk kubolkyahwurd, kaluk kumekbe birridabkeng ten bininj nawu kundjak birrikarrmi birrikulahwarreni, dja bedda djarrehwurd birrimdanginj.]]></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ja bedda birrikayhmeng birrimarneyimeng, “Jesus, ngudda nawu kanhbukkabukkan, kankongibu ngadber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 Jesus bennang wanjh benmarneyimeng, “Ngurriray ngurrikukbukkarrimen kore nawu priest kabirrini.” Dja bu kumekbe birribalhrey, wanjh birrimakminj.]]></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unu wanjh nakudji bu kuknarrinj makminj wanjh kumdurndengi bihburlumi God kunkayhmi dorreng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ja kukburriwerrinj mankang kore Jesus kurrenge nuye dja bihmanjbuni. Kaluk namekbe bininj wokbuyikani, nawu nakang Samari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Jesus yimeng, “Yiddok minj ten ngabenmarnbuyi, dja nawu birribuyika nawu nine, baleh birriwa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Benbukkabukkang Bininj Nuye Bu Baleh Kabirrikurduyime NuyeLuke 17:1-10(Matthew 18:6-7,21-22; Mark 9:42)]]></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dju! Yiddok woybukkih nanih nadjalkudji nawu wokbuyika kumdurndi biburlumeng God, dja birribuyika nawu ngadkenh minj birrimrawinj birriburlumeninj?”]]></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ja Jesus bimarneyimeng namekbe bininj, “Yirrolkka wanjh yidjallay, bu ngudda kanwoybukwong, wanjh kunu yimakminj.”Jesus Yolyolmeng Kore God Kawohrnan Rowk Kamre DarnkihLuke 17:20-37(Matthew 24:23-28,37-41)]]></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luk bu Pharisees birridjawam Jesus bu baleh kabolkyime kamre bu kamarnbuyindan bu God Kadjalwohrnan rowk. Wanjh Jesus benwokmey, yimeng, “Minj bininj kabirrinan nawu kayingkihmulewan bu kamre bu kamarnbuyindan bu God Kadjalwohrnan row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ja minj mak kabirriyime, ‘Yina kuhni kamhre,’ dja ‘Kuhri yina kamhre.’ Dja kandibekka, marneyime ngudberre, bu God Kawohrnan rowk, wanjh kunukka ngokko kawohrnan kore kukange ngudberr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anjh Jesus benmarneyimeng bininj nuye nawu benhbukkabukkani, yimeng, “Kaluk kamre bu ngurridjare bulkkidj ngurrinan kunwohbarnangarrakudji ngardduk nawu Bininj Duninjh bu ngayawoyhbukkarren ngudberre, dja minj ngurrina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ja kaluk bininj ngundimarneyime ngudberre kabirriyime, ‘Ngurrina nanih kumwam,’ dja ‘Nakka ngurrina kumwam.’ Dja yuwn bu ngurrbenbekkan dja ngurrire, yuwn mak ngurrbenkadju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luk bu kuhni kabolkyime bu ngaye nawu Bininj Duninjh ngamre, wanjh yiman namarrkon bu kamayhke, dja kunngol rowk kadjalwolkayindan koyek mak karrikad, wanjh yiman kunmekbe rerrih kakurduyime bu mahni kunbarnangarr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ja kunu med rerrih, dja kayingkihwokdjedjenyo bu ngaye ngadjakbekkan duninjh werrk kore bininj nawu bolkkime kabirrimimbi, mak bedda ngandikukmunkewe yiman ngaye ngayeng rerri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Dja bu kamre kunbarnangarra ngardduk nawu Bininj Duninjh ngayawoyhbukkarren, wanjh yiman karohrok rerrih bu Noah dorrengh birrini korroko.]]></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edda nawu Noah birrihdjarrkni birrihdjalnguni mak birrihdjalbonguni munguyh, bindihdjalmangi dja mak bindihdjalwoni daluk munguyh, kaluk bu Noah bidbom kore kabbala ngimeng, wanjh mandjewk bebmeng nakimukkenh duninjh dja kundjurrh benkebngakkeng row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luk Jesus benmarneyimeng bininj nuye nawu benhbukkabukkani, yimeng, “Bonj, wanjh kamdjalle bu bininj kabenmarnbun kabirrimankan kore kunwarre, dja wanjh kunrayek duninjh kambebme bedberre nawu kabindidjurrkkan birribuyika bininj.]]></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Dja warridj yiman bu Lot ni korroko, nawu Lot birrihdjarrkni bedda wanjh birrihdjalnguni, birrihdjalbonguni munguyh, birrihdjalmangi birrihdjalweykani munguyh, birrihdjalmimdudjengi dja mak birrihdjalrurrknami munguy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dja bu Lot bolkbawong kunred Sodom, wanjh kundjalmekbe kunbarnangarra rerrih kunak dja mak manbang duninjh mankalkkid mankarrinj kaddumbeh benkukkinjeng rowk.]]></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anjh yiman kunmekbe rerrih kayime bu kamre kunbarnangarra ngardduk, bu ngaye nawu Bininj Duninjh ngamyawoyhkukbukkarre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anjh bu kunmekbe kunbarnangarra kamre wanjh bininj nawu kahni kaddumkah kore kunrurrk nuye, dja bu yehyeng nuye kabimarnemadjyo kanjdjikah bu kururrk. Yuwn bu kakolung kamadjmang. Dja yiman kunmekbe rerrih bininj nawu karrurrkmirri kore kabbal, yuwn kaborledme karrurndeng bu kamadjmang njalenjale nuy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Dja wanjh ngurriburrbu bu baleh bimarnekurduyimerranj Lot nuye ngalbininjkobeng!]]></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ininj nawu kadjare nungan kakanjngehkerren, wanjh nanu kaluk karrowen. Dja nawu nungan yiman kakanjkurrmerren, nanu wanjh kanahnarren kadjaldarrki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Dja ngayime ngudberre bu kunmekbe kamre, wanjh kaluk benebokenh kabenedjarrkyo bu kukak, wanjh nakudji God kabimang dja nabuyika kabibawo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Dja wardi benebokenh daluk kabenedjarrkdurrkmirri bu kabenemimmarnbun, kaluk God ngalkudji kabimang, dja ngalbuyika kabibawo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Dja bu benebokenh bininj kabenedjarrkdurrkmirri kore kabbal, kaluk God kabimang nakudji dja nabuyika kabibawo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anjh kunmekbe bedda nawu bininj nuye birriyimeng, “Ngudda nawu kanmarnewohrnan, kaluk baleh?” Wanjh Jesus benwokmey, yimeng, “Kore mayh kakukyo, wanjh kumekbe nawurrkbil kamirndebebmerr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ininj nawu kabendjurrkkan birribuyika, wanjh bu birrikomdukkayi manwarddekimuk dorrengh bindikukburriwemeninj kore kurrula, kunukka kamakniwirrinj, dja bu nawohkudji nawu nahni bininj nawu yiman birriyahwurdwurd, kabirridjurrkkan kamankan kore kunwarre, kunukka wanjh kaluk kadjalwarre duninjh bedberre nawu kabirridjurrkka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gurriwernhnahnarrimen wanjh, dja bu nawu ngunedanginj ngunmarneyime kunwarre wanjh yirru, dja bu nungka kayime ke, ‘Bonj, ngabawon bu kunmekbe kunwarre marneyime.’ Wanjh kunu yimarnebengmidjda kunwarre nuy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ja bu ngunmarneyime kunwarre kunwernhkah yiman seven bu kunbarnangarrakudji, dja bu kamborledme kunwernhkah yiman seven dja ngunmarneyime, ‘Bonj, ngabawon bu kunmekbe kunwarre marnehmarneyime,’ wanjh kunu ngudda yidjalbularrbu kunwarre nuy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luk wanjh Jesus nuye bininj nawu apostles birridjawam nuye nawu Kawohrnan, birriyimeng, “Kanbidyikarrmen dja kanmarnbu bu ngundiwernhwoybukwon ngudd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jh nungka benwokmey, yimeng, “Bu ngudda walakkih duninjh ngurriwoybukwoyi wanjh kunu ngurrimarneyimeninj manih manbu mandulkkimuk, ngurriyimeninj, ‘Yirrolkka mandedjmad dorrengh dja yirrudjindangimen kore kurrula,’ wanjh ngunmarrkmay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ja mak Jesus yimeng, “Ngudda nawu ngurrihmirnderri, bu yimankek nakudji ngudberre kabikarrme bininj nawu kabihmarnedurrkmirri kore kabbal nuye, kabolkkaruhkarung dja nuk kanahnan mayh nawu sheep. Dja bu wolewoleh kaburnbun kore karrurrkmirri kabbal, kamdurndeng kured. Wanjh nawu kabimarnewohrnan minj nuk kabimarneyime, ‘Mah, wanjh yimray werrkwerrk yingun manme.’]]></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2026-06-22T02:43:23Z</dcterms:created>
  <dcterms:modified xsi:type="dcterms:W3CDTF">2026-06-22T02:43:23Z</dcterms:modified>
  <dc:title>Bible.com.au: Luke 17:1-37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