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35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Jesus yawoyhyolyolmeng, yimeng, “Dja mak bu daluk yimankek kakarrme ten kunwardde nawu namakmak silver, dja kawarrhke nakudji. Yiddok minj nuk kawurlhke kamang lamp bu kakan dja kawernhyawan, kabolkbirrhme, kadjalyawan, kadjalyawan, kalukburrk kangal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angalke, wanjh kabenkayhme nawu birridabbolk dja nawu birriredbo, kakuniyime, ‘Karridjarrkwarnmaknin, dja ngangalkeng kunwardde ngardduk nawu ngawarrhk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Jesus yimeng, “Wanjh yiman kunmekbe rerrih, ngayime ngudberre, God nuye angels wanjh kabirriwarnmakmen bu nakudji nawu nawarre kabawon nuye kunwarre dja kakarreborledme kore God.”Jesus Benbeneyolyolmeng Beywurd Bokenh Nuye Nawu BenbenemarnedjareminjLuke 15:11-3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 Jesus yawoyhyolyolmeng, yimeng, “Nakudji bininj ni nawu benbenekarrmi bebeywurd boken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wu nawalawalak bimarneyimeng kornkumo, ‘Ngabba, yilarlma rowk nawu yehyeng yihkarrme ngarrewoneng, dja kanwo rowk nawu ngayeman ngardduk.’ Wanjh kornkumo berrewoneng larlmey rowk nawu karrmihkarrmi, benbenebebbehw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yonginj nawu nawalawalak, wanjh mey yehyeng rowk nawu nuye, dja dolkkang wam djarreh kore birridjenbubuyika bininj, wanjh kumekbe djalkukwarrehwarrewong duninjh kunwardde nuye bu kundjarekenh kurduyim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u kunwardde nuye yakminj rowk, wanjh djewkwarrewong duninjh kumekbe kunred kore nungka ni, dja wanjh manme yakminj. Wanjh namekbe bininj kaluk dedjdjingmey yawahyawarre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kunu nungka wam kore nakudji bininj nawu nakang kumekbe kunred bibelbmeng bu bimarnedurrkmirri, dja nungka bimunkeweng kore kabbal nuye, bu manme kabenwon bik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namekbe bininj wurrmangi djareni nguyi worrkmeninj manme manwerrk manbu bik birrihnguni, dja minj nangale bininj birriwoyi njale bu ngu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alukburrk bengdayhmeng burrbohburrbom, marneyimerrinj, ‘Nawu Ngabbard kabenhkarrme bininj birrimirndewern kabirrihmarnedurrkmirri, minj kabirrimarrwedowen, manwern manme kabirrihkarrme, minj nuk kabirringun kabirriyakwon, dja manwern duninjh, dja ngaye konhda ngokko darnkih ngarrowen kunmarrw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Yolyolmeng Bu God Kabenyawan BininjLuke 15:1-7(Matthew 18:12-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garrolkkan ngare kore Ngabbard, ngamarneyime, “Ngabba, ngaye kunwarre ngayimeng nuye God, dja mak ngudda warridj ngayimeng ke kunwa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wanjh bonj ngawarreminj, minj ngamak bu ngudda kanmarneyime beywurd ke, dja kanmarnbu yiman nawu ngundihmarnedurrkmirri.” ’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u kunmekbe marneyimerrinj, namekbe bininj wanjh dolkkang balhdurndengi kore kornkumo nuye. Dja bu djarreh kumhrey kumhbebmi kured, kornkumo nuye bolknahbolknani dja binang kamhre, wanjh bikongibom, rlobmeng, birrabkeng bimey, berlwakbom biwanjbimey dja bibunjhm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wu beywurd bimarneyimeng kornkumo, ‘Ngabba, ngaye kunwarre ngayimeng nuye God, dja mak ngudda warridj ngayimeng ke kunwarre. Ngaye wanjh bonj, ngawarreminj, minj ngamak bu ngudda kanmarneyime beywurd 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nawu kornkumo benmarneyimeng bininj nawu birrihmarnedurrkmirri, ‘Werrkwerrk ngurrimka manburrba namak duninjh ngurridjongbu, dja kunbidkenh ngurrinamen, dja kundengekenh ngurridengedjongb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ngurriray ngurrimang nawu djurddudjurdduh bulikki yaw, ngurribu wanjh karringun mulil manbu karrinjilngmarnbur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nahni nawu beywurd ngardduk yiman doweng rerrih dja bolkkime darrkidbebmeng, nungka kukbengwabom dja bolkkime kumngalmeng!’ Wanjh birridedjdjingmey bu birrihnjilngmarnburre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nawu nabeywurd nabuyika nawu nawernwarre wanjh djaldurrkmihdurrkmirri kore kabbal, kaluk bu kumhdurndengi, kumhbebmi darnkih kured, bekkang kabirrihwayini kabirrihborrkk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ikayhmeng nakudji nawu bihmarnedurrkmirri kornkumo, bidjawam, ‘Njale konhda kabirrihma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bimarneyimeng, ‘Nawu ngudda ngunedanginj kumdurndi, wanjh kornkumo ke bom djurddudjurdduh bulikki yaw, bu nungka kumdurndi kamak row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nkudjihkenh birriwern bininj birrimyikang Jesus dja birrimirnderri kore nungka bu kabirribekkan benhmarneyolyolmi. Bedda yiman birriwarre bininj, dja nawu tax kunwardde birrima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awu nawernwarre wanjh yidduy, birrahmeng minj mak balngimeninj. Wanjh kornkumo kumbebmeng bimarneyolyolmeng, bimarrkdjawam yimankek bikangeborledkemeninj.]]></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namekbe nawu nawernwarre yimeng, ‘Yina, ngaye ngarrurrkmirranj ke mandjewk dja mandjewk, munguyh ngarrurrkmirri ke, dja ngaye minj wokwemeninj bu ngudda kanhwokrayekwoni. Dja minj ngudda kunkudjihkenh kanwoyi mayh nawu goat yaw bu ngabuyi ngadberre nawu ngarridabbolk ngarrinjilngmarnburrimeninj.]]></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nahni nawu beywurd ke warrehwarrewong kunwardde ke, benhwoni daluk nawu kabirrikukweykaweykarren, wanjh bu kumdurndi djurddudjurdduh bulikki yaw yimarneb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kornkumo bimarneyimeng, ‘Korlonj, ngudda munguyh ngarrhdjarrkni, dja yehyeng rowk nawu ngaye ngakarrme nanu wanjh ngudda ke row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kuhni kundjalmak bu ngarrinjilngmarnburreni dja ngarriwarnmaknin duninjh, dja nahni nawu ngunedanginj wanjh yiman doweng rerrih, dja darrkidbebmeng, nungka kukbengwabom dja kumngalme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nmekbekenh kunu kaluk nawu Pharisee dja mak bininj nawu bindibukkabukkani mankarre, bedda wanjh birriwokkihnjurlunjurlukmi, birriyimeng, “Nahni bininj kabenhkimang birriwarre bininj, dja mak kabirridjarrkngu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nu Jesus benmarneyolyolmeng manih parable manbu kunwarlkkayken kunwok, yi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dda nawu ngurrihmirnderri, yimankek bu nakudji ngudberre kakarrme namirndewern mayh kangeyyo sheep, dja bu nakudji mayh kakukbengwabun. Yiddok minj nahni bininj kabenmirndebawon nawu birriwern 99 sheep kore kabirridalkngun, dja nungka kare kayawan nadjalkudji mayh nawu kukbengwabom? Yoh. Woybukkih. Kadjalyawan munguyh dja kalukburrk kangal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bu kangalke, wanjh kakuniwarnmakmen, dja kangorrmang kukarlang nu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kangorrkan kuredwi. Wanjh bu kabebme kured, kabenkayhme nawu nuye birridabbolk dja nawu kabirriredbo bu kabirrimmornnamerren dja wanjh kakuniyime, ‘Karridjarrkwarnmaknin, dja ngangalkeng sheep ngardduk nawu kukbengwab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Jesus benmarneyimeng, “Wanjh yiman kunmekbe rerrih ngayime ngudberre, God nawu heaven kahni dja kumekbe rowk kahkarrme, wanjh kabirriwarnmakmen duninjh bu nakudji nawu nawarre bininj kabawon nuye kunwarre, dja kaborledme kore God. Dja nawu birribuyika birridjalmak nawu yiman ninety nine bininj, nawu yimankek ngokkokenh birrimak, nanu wanjh bonj.”Jesus Biyolyolmeng God Nawu Kabenngalke BininjLuke 15:8-10]]></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2026-06-25T11:34:35Z</dcterms:created>
  <dcterms:modified xsi:type="dcterms:W3CDTF">2026-06-25T11:34:35Z</dcterms:modified>
  <dc:title>Bible.com.au: Luke 15:1-32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