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rrkka bu bininj ngunyingkihkayhme yimre mulil ngurringun bu bininj daluk kabenemarren, wanjh yuwn yiyerrkan kore kuwernhbolkkuken, wardi bininj nawu nawernhkuken nungka warridj kunubewu biyingkihkayh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ngunbenekayhmeng ngorrewoneng, kaluk kamre ngunmarneyime, ‘Ngudda yibolkwo nanih nawu bininj.’ Wanjh kunu ngudda yiyemidolkkan yire yiyerrkan bu yiman rerre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uhni yina kayime bu bininj ngunyingkihkayhme yimre ngurringun, wanjh yiray yiyerrkan kore yiman rerre duninjh, ba bu nungka nawu ngunkayhmeng bu kamre wanjh ngunmarneyime, ‘Ngarrdabbolk, yiray kunukka kubolkkuken.’ Wanjh kunu ngunkukenwon kore kumirrk bedberre nawu ngurridjarrkni ngurridjarrkng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irriwern rowk nawu kabirrikukenworren, wanjh God kabenmarladjwon, dja nawu kabirrimarladjworren, God kabenkukenw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mak Jesus yimeng nuye bininj nawu bikayhmeng kabirringun, yimeng, “Bu ngudda yimarnbun mulil bu barnangarra dja mak kukak, yuwn yibenkayhme nawu ngurridabbolk, ngurridanginj, ngurrimud, dja mak nawu birrikuken nawu ngundidarnhmarneni. Wardi bedmanwali ngundikayhme, wanjh kunu yiman rerrih ngundikarremulew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ja bu yimarnbun mulil, yibenkayhmen nawu birrimarladj, dja nawu birribirl, birriburriwarre, dja birrimimbunje, wanjh bedda minj baleh kabirriyime bu yiman ngundikarremulewan, wanjh kunu yinjilngmak, God ngunkarremulewan kore kabolkyime bu bininj nawu birrimak kabirridolkkan kumidjbeh.”Jesus Yolyolmeng Bu God Kanyingkihkayhmeng Kore Mulil Mankimuk NuyeLuke 14:15-24(Matthew 22:1-1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u kunmekbe bekkang nakudji nawu birridjarrknguni, wanjh bimarneyimeng Jesus, yimeng, “Kabirriwernhnjilngmak bininj nawu kabirringun manme manbu mulil kore God Kawohrnan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bimarneyimeng, “Kunkudjihkenh bininj marnbuhmarnbuni mulil mankimukkenh, wanjh benyingkihkayhmeng birriwern kaluk kabirrimre kabirring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kumwam ngarre mulil birringuyi, wanjh nungka bimunkeweng bininj nuye nawu bihmarnedurrkmirri, benmarneyimi nawu benyingkihkayhmeng, ‘Ngurrimray, dja ngokko mulil marnbuyindanj ngurring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edda kunkudjiwi birriwokwoni nawu benkimangi, birriyimi bu njalekenh minj kabirrimre. Nawu werrk bimarnebebmeng, yimeng, ‘Ngaye ngakarremulewam bu ngabolkmey kabbal, dja ngadjalle ngabolknan, wanjh kunu yimarneyimen, bonj kanbawon bu minj ngam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Bininj Bu Kunbarnangarra SabbathLuke 1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abuyika yimeng, ‘Ngaye ngabayahmeng ten bulikki nawu bokenhbokenh kabenedororrke kundulk kabolkkarungkenh, wanjh ngare ngabenrohrokme, wanjh kunu yimarneyimen, bonj dja kanbawon bu minj ngam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abuyika yimeng, ‘Ngaye nganemarrinj daluk, wanjh kunu kakarrewarre, minj ngam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mekbe nawu bihmarnedurrkmirri kumwam kore nawu bimarnewohrnani, dja kunmekbe rowk bimarnemulewam. Wanjh namekbe nawu marnbom mulil, wanjh yidduy, dja bimarneyimeng nawu bihmarnedurrkmirri, ‘Yiray werrkwerrk kore manbolh manbu mankihkimuk dja mak manyahwuyahwurd kore kondanjkunu kubolkkimuk, dja yibenmang binihbininj nawu birrimarladj, birribirl, birrimimbunje, dja mak nawu birriburriwarre, dja yibenngimowon kon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aluk bu bedda benmey, wanjh namekbe nawu bihmarnedurrkmirri yimeng, ‘Ngudda nawu kanmarnewohrnan, ngabenkimey rowk bu ngudda kanmarneyimeng, wanjh minj birribolkmayi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awu wohrnani bimarneyimeng nawu bihmarnedurrkmirri, ‘Yiray, yibolkbawon kubolkkimuk, dja yibenmarneyime bininj nawu kabirrini djarreh kore manbolhbubuyika, dja mak kurralk kore kabirridjurlewan, yibenwokrayekwon birrimray, ba kabirringimen kabirribarlme kore kunrurrk ngarddu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ayime ngudberre, birrimekbe nawu ngabenyingkihkayhmeng wanjh minj bedda kabirrimanjbekkan manbu manme kore mulil ngardduk.’”Jesus Benbengdayhkeng Bininj Nawu Birridjareni BirrimunkekadjuyiLuke 14:25-33(Matthew 10:37-3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irrimirndewern duninjh birridjarrkrey Jesus, wanjh nungka borledmeng bedberre dja benmarneyim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ininj nawu kamre kore ngaye, wanjh yiman benwidna rerrih nawu nungan nuye kornkumo, ngalbadjan, ngalbininjkobeng, wurdwurd, dja mak nawu birridangerrinj nuye, dja mak nungan naweleng yiman kanjwidnarrimen, dja ngaye werrk nganmarnedjarenin. Dja bu minj kunmekbe kakurduyime, wanjh minj kayimerran bininj ngardduk nawu ngabukkabukkan, dja kakarrew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bininj nawu minj karrulkngorrkan nungan nuye kundulk cross, kore yiman kakanjkurrmerren rerrih, dja mak minj ngaye nganmunkekadjung, wanjh namekbe nanu minj kayimerran bininj ngardduk nawu ngabukkabukkan, dja kakarrewa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bu yimankek nakudji nawu ngurrihmirnderri kadjare karurrkname manrurrkkuyeng kabolknankenh djarreh, wanjh ngurriburrbun bu namekbe bininj kayerrkan werrk karohrokme bu baleh kayime kakarremulewan, ba kanan bu kakukkarrme rowk karurrknamekenh karurrkyakwon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kunkudjihkenh bu kunbarnangarra Sabbath, Jesus wam kangun kore kunrurrk nuye nakudji nawu nangeykimuk Pharisee. Wanjh bedda nawu kumekbe birrihni birriwernhnani kore njale Jesus kurduyimen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rdi bu minj kayingkihrohrokme, wanjh bu kaname manbu kanjdji karurrkrayekwon wanjh kayawarren, minj kayakwon bu karurrkname, wanjh birriwern rowk nawu kabirrinan, bedda wanjh kabirridedjdjingmang kabirridjekmiw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birriyime, ‘Nanih nawu bininj dedjdjingmey bu rurrknameninj dja yawarrinj, minj yakwo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k king nawu kabenmarnewohrnan bininj, bu yimankek kare kabirrabke nabuyika king nawu kabenmarnewohrnan birrimirndebuyika bininj nawu kabirrimre kabindibunkenh. Wanjh ngurriburrbun bu namekbe king kayerrkan werrk, kadjawarren kabekkarren bu yimankek nungka nuye bininj nawu ten thousand, kabirrikarrme kundulkarre kabindibun nabuyika king nuye nawu twenty thousand bininj, nawu kabirrimre kabindibun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kabekkarren kakarrewarre, wanjh namekbe king kabenmunkewe yikahwi nawu nuye bininj, kabirridabke nabuyika king bu nungka djarreh kamhdi, dja birrikebbabi kabirridjawan nungka kakarremarnbun ba minj kabirriburren, dja kabirrini kamak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adjalrohrok, bu nangale bininj kadjare ngaye nganmunkekadjung, wanjh bawo yehyeng rowk nuye bu kakarrme. Dja bu burrkyak, wanjh nungka minj kayimerran bininj ngardduk nawu ngabukkabukkan, dja kakarrewarre.”Jesus Yolyolmeng Bininj Yiman Manbu Djirla ManjyakminjLuke 14:34-35(Matthew 5:13; Mark 9:5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urriburrbun bu djirla wanjh kamak, dja bu kamanjyakmen, baleh kaluk yimankek kayawoyhmanjmarnbur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kunu wanjh warreminj, minj bininj kabirrikurrme kore kunkulk kabolkmarnbunkenh, dja minj mak kabirrirawon mayh kurdduk manbu kabolkmarnbun. Bonj wanjh warreminj, kabirridjalburriwe. Bu ngurrikarrme kunkanem ngurribekkankenh, wanjh kandibek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kumekbe ni, kore kumirrk nuye, nakudji bininj nawu kundjak karrmi kuklukuklurl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wokdanj yimeng bedberre nawu Pharisees dja bininj nawu bindibukkabukkani mankarre, wanjh yimeng bedberre, “Baleh mankarre kakarreyime Sabbath ngarre? Yiddok kunmak bu karrimarnbun bininj bu kunbarnangarra Sabbath, dja nuk burrky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edda wanjh birriwokyakni, minj baleh birriyimeninj. Wanjh Jesus bimey namekbe nawu doweni dja bimarnbom, wanjh bimunkew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enmarneyimeng nawu birrihni, “Ngudda yimankek bu kunbarnangarra Sabbath dja beywurd ngudberre kawohmankan, dja mak bulikki kamankan kore kungad, wanjh minj nuk kunburrikudji rerrih ngurriwayhke bu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edda minj baleh birriyimeninj birriwokmayi, birriwokyawarrinj.Jesus Benbukkabukkang Bu KabirriburlumerrenkenhLuke 14:7-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u Jesus bennang nawu namekbe nawu wohrnani benyingkihkayhmeng kabirringun, bu Jesus bennang bu birrihbolkdjarrngbuni kubolkkuken, wanjh nungka benmarneyolyolmeng, yimeng bedberr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Luke 14:1-35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