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imeng, “Ngayime ngudberre, madjamku namekbe minj karrolkkan kabiwon bu nungka benedabbolk, dja bu kebbabi kabihdjawan munguyh, wanjh kunmekbekenh kunu nungka karrolkkan kabiwon rowk nawu ka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ayime ngudberre, ngurridjawa dja ngunwon ngudberre, ngurriyawa dja ngurringalke, ngurridongohdo dja karrangmarrhmire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rriwern rowk nawu kabirridjawan wanjh kabirrimang, dja nawu kabirriyawan wanjh kabirringalke, dja nawu kabirridongohdong wanjh kabenmarnedangmarrhm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udda nawu ngurrikokornkumo, kaluk bu beywurd ngundjawan djenj, wanjh minj yiwon nabang nay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ngundjawan wirlarrk, wanjh minj yiwon mar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wanjh ngudda nawu ngurriwarre bininj, bu ngurriburrbun ngurrbenwon wurdwurd ngudberre namakmak, wanjh nawu Kornkumo nawu kaddum kahni heaven, nungka wanjh kawernhburrbun kabenwon Namalngmakkaykenh bedberre nawu kabirridjawan.”Jesus Benbebkeng Namarnde NawernLuke 11:14-23(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rerrikah bu Jesus bibebkeyi namarnde nawu bimarnbuni bininj wokyakni. Dja bu namekbe namarnde bebmeng bibawong bininj, wanjh nahni bininj dedjingmey wokdi. Dja nawu birrimirndewern bininj birrimayah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yikahwi birriyimeng, “Bu nungka kabenhbebke nawu namarnde wanjh Beelzebul kabirrulkarrewon, nawu nungan Beelzebul kabenmarnewohrnan nawu namarndemarn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rribuyika bininj birridjurrkkang birridjareni nungka benmarnekurduyimeninj kunbuyika heavenbeh bu benbukkayi ba mulewarrimeninj bu nungka Christ nawu God benberreb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ungka Jesus burrbuni bu bedda baleh bedman birrihburrbuni kanjdjiwi, wanjh kunu nungka benmarneyimeng, “Bu bininj nawu kabirrihni kubolkwarlah bedberre kabirridurren dja yiman kabirriyarlarrmerren, wanjh kunu kawarremen king bedberre dja nuye kunbolk. Dja karohrok kore bininj nawu kabirrihni kunredkudji kabirriyidnarren dja wanjh kabirriyarlarrmerren, wanjh bonj, bedberre namud kayakayakme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ni Bininj Nuye Bu Yiwarrudj KabirridiLuke 11:1-13(Matthew 6:9-15;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wanjh djawan bu nawu Satan nuye namarndemarnde kore nungka kabenmarnewohrnan yiman rerrih kabirriyarlarrmerren, wanjh baleh kayime bu nungka yimankek kabenmarnewohrnan munguyh? Kuhni ngayime ngudberre bu ngudda ngurriyimeng, ngaye ngabenbebke namarnde bu nungka Beelzebul nganhdulkarrew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kunbuyika djawan, bu kuhni yimankek ngabenbebke namarnde bu nungka Beelzebul nganhdulkarrewon, dja nangale kabenhdulkarrewon nawu ngudda ngudberre bininj nawu kabindihbebke namarnde? Kunmekbekenh kunu wanjh bedda ngundidjadm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ngaye God nuye kunbid ngandulkarrewon ba ngabenbebke namarnde, wanjh kunu ngurriburrbun bu ngunmarnebebmeng ngudberre kore God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bininj nawu ngudjmak nawu kakarrme yehyeng kabenbunkenh dja kabenngurdkekenh, bu nungka karurrknahnan nungan nuye kunrurrk, wanjh yehyeng rowk nawu nuye wanjh kamak rowk, minj nangale kadjirdm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kaluk bu nakudji nawu nawernhngudjmak kabimarnebebme, wanjh kabibun kabiyurrhke, nungka kakarrme. Wanjh kabikukyerrkke nawu yiman wirlmurrng nungka kukbarrkbuyindi, nawu nungka burrbuni yimankek kamakni, dja mak yehyeng nawu nungka mangihmangi bu benbuni birribuyika, wanjh namekbe nawu nawernhngudjmak kabiyimang rowk kabenwon nungka nuy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 Jesus yimeng, “Dja bininj nawu minj nganbidyikarrme bu ngahdurrkmirri, namekbe wanjh yiman rerrih nganyiwirrihme. Dja nawu minj nganedjarrkmirndemornname ngardduk, namekbe wanjh kabenyarlarrke.”Jesus Benbengdayhkeng Bu Wardi Namalngwarre Nawern KabirrimdurndengLuke 11:24-28(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Jesus yimeng, “Bu namalngwarre kabebme kabibawon bininj, wanjh kahdjalle kore kukkuyak kabolkyawan kangudjngehmekenh, wanjh bu minj kabolkngalke, nungan kamarneyimerren, ‘Ngaye ngarrurndeng kore bininj nawu yiman kunred ngardduk nawu ngambebmeng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kamre kabinan namekbe bininj yiman nawu kunrurrk, bu birribolkbirrhmeng birribolkmarnbom rerr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kare kabenkimang seven nawu namalngwarrewarre nawu birriwernhwarre duninjh, dja kabirridjarrkngimen, kumekbe kabirrihni, wanjh kunu kunwernhwarre duninjh kabimarneyimerran namekbe bininj bu yerreyerre, dja bu kerrngehkenh wanjh walakkih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hni yimi Jesus, kaluk ngalkudji daluk kore kumekbe kumirnde wanjh kayhmeng bimarneyimeng, “Ngalnjilngmak ngalbu ngunmerlemkenhkani dja mak ngundjikkawo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Jesus ni kore kubolkkudji, dingihdi yiwarrudj. Wanjh bu yakwong, kaluk nakudji nawu bininj nuye nawu benhbukkabukkani wanjh bimarneyimeng, “Ngudda nawu Yiwohrnan ngadberre, baleh ngarriyime bu ngarridi yiwarrudj, kanbukkabukka ngadberre yiman John benbukkabukkani yiwarrudj nawu bininj nu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ungka Jesus biwokmey yimeng, “Kunu bonj, dja kabirriwernhnjilngmak nawu kabirribekkan God nuye kunwok dja kabirriwokmarrkmang.”Bininj Nawu Birridjareni Birrikurdunayi Jesus Kundulkarre Nuye DorrenghLuke 11:29-32(Matthew 12:38-42; Mark 8: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bininj birrimirndewernmerreni, Jesus dedjdjingmey yimeng, “Bininj nawu bolkkime kabirrimimbi wanjh kunwarre kabirridjalburrbun. Kaluk kabirridjare kunbuyika God kakurduyime bu kabenbukkan kabenmarnemulewan bu ngaye Christ nawu God benberrebbom. Dja bonj! Minj njale God kabenbukkan kabenmarnemulewan bedberre. Kabendjalbukkan nawu yiman Jonah benbukkang birribuyika bininj bu korrok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iburrbun bu njale God bimarnekurduyimeng Jonah, ba bu benbukkang benmarnemulewam bininj nawu Ninevah birrihni, wanjh yiman kunmekbe rerrih kaluk ngaye nawu Bininj Duninjh, God wanjh nganmarnekurduyime ngaye ba bu kabenbukkan kabenmarnemulewan nawu bolkkime kabirrimimb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buyika mak ngaye marneyime. Daluk ngalbu queen wohrnani kore walem, kaluk ngaleng warridj kambebme bu God ngundjadme bininj rowk, dja yiman ngaleng kabenwarrewan nawu bolkkime kabirrimimbi, bu ngaleng korroko kumwam kumdolkkang djarrehbeh dja bimayalibekkang nawu Solomon. Dja ngayime ngudberre, bolkkime ngaye ngahdi dja ngayurrhke nawu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ininj mak nawu Ninevah birrihni, bedda warridj kabirribebme bu God ngundjadme bininj rowk, dja yiman kabenwarrwan nawu bolkkime kabirrimimbi. Kaluk bedda wanjh birribekkang Jonah benmarneyolyolmeng, wanjh birriwohbawong kunwarre bedberre dja birriborledmeng kore God. Dja ngayime ngudberre, bolkkime ngaye ngahdi dja ngayurrhke nawu Jonah.”Jesus Benmarneyimeng Bu Yiman Kayime KabirrikukwolkayindiLuke 11:33-36(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Jesus yimeng, “Minj nangale nawu kawurlhke lamp kaluk kawolkkan, minj mak kabarrkbun djabbirlana. Burrkyak. Bininj nawu kawurlhke lamp wanjh kabarnname kaddum, ba bininj nawu kabirringimerren wanjh kabenmarnebolkwolk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wu kunmim ngudberre wanjh yiman lamp rerrih ngunkukwolkan baybaywi, dja bu yimimmak, wanjh yikukwolkayindi rowk, dja bu yimimwarre, wanjh yiman kunburrk ke kakakdi row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wardi yinahnarrimen, marndi nawu yimankek ngunkukwolkayi wanjh yiman kunkak rerri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bu yikukwolkayindi rowk dja minj baleh ngudda yiman yiwohkukkakdi, wanjh kunu yikukwolkayindi rowk yiman rerrih bu lamp kahrung ngunmarnebolkwolkan.”Jesus Benhbengdungi Pharisees Dja Mak Nawu Mankarre BindibukkabukkaniLuke 11:37-54(Matthew 23:1-36; Mark 12:38-40; Luke 20:45-4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Jesus yakwong bu wokdihwokdi bedberre, nakudji Pharisee wanjh bikimey kabenedjarrkngun. Wanjh Jesus ngimeng kururrk, yerrkang, neyhneykendi kangun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esus benmarneyimeng, “Bu ngurridi yiwarrudj wanjh ngurriyimen, ‘Ngabba, kab ngarriwarlahkenh rowk nawu ngundihngeybekkan, ngundimarnekelenin dja yuwn ngundihngeyborrkbun. Kab ngudda ke bu Yiwohrnan rowk kubolkwarlahkenh rowk kamarnbuyindan, kumr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mekbe nawu Pharisee mayahmeng bu binang Jesus minj biddjirridjburrimeninj werrk bu mankarre yoy bedbe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Jesus nawu Kawohrnan bimarneyimeng, “Ngudda nawu Pharisees ngudda ngurringalngbelewon kuberrkkah ngarre banikkin dja mak djabbirlana, dja nguddambu bu kanjdji kukange ngudberre wanjh ngurrikangebarlmiyindi bu ngurridjaldjarewernworren dja mak bu kunwarre ngurridjalkadju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udda ngurrimayaliyak! Kab God nawu marnbom kuberrkkah, yiddok minj nungka marnbuyi kururrkkah warrid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gurrbenkongibu nawu birrimarladj, ngurrbenwon kunkange dorrengh ngudberre, wanjh kunu marneyime ngudberre, yehyeng rowk wanjh kabelemen ngudberre, yiman bu mankarre kahy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 Jesus yimeng, “Ngudda nawu Pharisees, kunrayek duninjh kambebme ngudberre kore ngurrikurduyime! Bu ngudda ngurrikarrme manbu manyahwuyahwurd duninjh manbu yiman kunworr manbu kangeyyo mint, dja mak manbu rue, dja mak herb mankukbubuyika rowk manbu kamanjmarnbun manme. Bu yiman ten ngurrikarrme wanjh mankudji ngurriwon God. Kamak. Dja med, ngaleng minj kunmak ngurrbenmarneyime birribuyika bininj, dja minj mak ngurrimarnedjare God! Kuhni ngurrikurduyimeninj, ngurrbenmarneyimeninj birribuyika kunmak dja ngurridjareniwirrinj God, dja minj mak ngurribawoyi nawu ngokko ngurrikurduyime bu ngurriwon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h, ngayime kunrayek duninjh kambebme ngudberre bu ngudda ngurridjare ngurriyerrkan kore kuwernhbolkkuken kore synagogue, dja ngurridjare birriwern ngundidjawan kore bininj kurobbe, kore bininj kabirrire dja kabirribayah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ak kunrayek duninjh kambebme ngudberre bu ngudda ngurrikukyime yiman kunmidj rerrih kore bininj kahkukyo, nawu minj nangale kanan, dja bininj kabirriwarribomidjmelme, dja minj kabirribolhburrbu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kunu nakudji nawu birriwernhburrbuni mankarre bimarneyimeng Jesus, “Ngudda nawu kanhbukkabukkan ngadberre, bu kuhni yihyime, wanjh ngad warridj kanyemik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Jesus yimeng, “Ngudda nawu ngurrihwernhburrbun mankarre, wanjh kunrayek duninjh kambebme ngudberre warridj bu ngudda yiman rerrih ngurrbenngorrkenwon bininj mandulmuk duninjh manbu kabirribarabun, dja ngudda minj kunkudji kunbid ngurriwohbidwayhme ba yimankek ngurrbenbidyikarr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k kunrayek duninjh kambebme ngudberre bu ngudda yiman ngurridulkname rerrih mandulkmak kaddumkah kore kabirrikukyo nawu prophets, dja nawu mawahmawah ngudberre bedda wanjh bindibom bindikukkurr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b bu kunbarnangarrabubuyika, ngudda kanwo ngadberre manme bu kunmekbe kunbarnangarraken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unu wanjh ngudda ngurrimulewarren bu ngurriburrbun bu nawu mawahmawah ngudberre bindibom, dja mak yiman ngurrbenmarnekodjduhmeng rerrih bu kuhni birrihyimi. Dja bedda wanjh bindibom, dja ngudda ngurrbenmarnedulkname mandulkmak kaddumkah kore kabirrihkuky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kunmekbekenh kunu God nawu Nadjalmayalimak Duninjh yimeng, ‘Ngaye kaluk ngabenmarnemunkewe bininj nawu prophet dja mak nawu apostles. Yikahwi kabindibun, yikahwi kabindinjirrhmiw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unmekbekenh kunu ngudda nawu bolkkime ngurrimimbi, ngudda God kaluk ngundarrkiddjadme ngudberre, kayime ngudda ngurrbenyikarremulewan kunkurlba bedberre rowk bininj nawu prophets, nawu yiman birridedjdjingmey bindibuni bu kerrngehkenh duninjh God bolkmarnbom dja munguyh bindibun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iman bu kerrngehkenh duninjh Abel bibom, dja mak birribuyika rowk, dja rerre duninjh wanjh Zechariah nawu birribom kore kubulkayh manbu temple altar dja kururrkdjamun duninjh. Yoh, ngayime ngudberre, bininj nawu bolkkime ngurrimimbi, God kaluk ngundjadme ngudberre bu kuhni yiman rerrih ngurrbenbom rowk bininj nawu prophe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luk kunrayek duninjh ngunmarnebebme ngudberre nawu ngurriwernhburrbun mankarre! Ngudda ngurrikang key nawu karrangmarrhmangkenh yiman kunrurrk rerrih ngarre bu bininj kabirriwernhburrkburrkbekkan God nuye kunwok. Ngudda minj ngurringimeninj ngudmandeleng, dja mak ngurrbendenghkeyi birribuyika nawu birridjareni birringimeninj.”]]></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 Jesus balhbolkbawoni kumekbe, wanjh bininj nawu bindibukkani mankarre, dja mak nawu Pharisees, wanjh birridedjdjingmey birrinjirrhkeng dja birrihdjaldungi munguyh, dja birridjawahdjawani kunwern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irridjareni bu yimankek dukkarrimeninj bu kunwok nuy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b ngudda yibularrbu kunwarre ngadberre nawu ngarrihyimi. Dja ngadkunu ngarrihbularrbun kunwarre bedberre birribuyika bininj nawu kandihmarneyime. Dja yuwn kankan ngadberre kore Namarnde kandjurrkkan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Jesus benmarneyimeng, “Yimankek bu nakudji nawu ngurrihmirnderri kabikarrme nawu benedabbolk, kaluk bu kabimarnebebme kumununburrk kabimarneyime, ‘Ngarrdabbolk, kanwo manlod danjbik buriddi, dja ngaye kaluk won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kudji nabuyika nawu nganedabbolk kumdolkkang kubolkbuyikabeh djalwohbebmeng wanjh kare, dja minj njale ngakarrme ba ngaw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Jesus bendjawam, “Dja yiddok namekbe nawu kahni kururrk wanjh kabiwokmang nawu kabiloddjanwohme bu kayime, ‘Aba! Yuwn kanlorrke, dja ngokko ngarridangbalhmiyindi, dja wurdwurd ngardduk dja ngaye ngarrihdjarrkyo, wanjh kakarrewarre, minj ngarrolkkan mak wo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2026-06-25T12:45:35Z</dcterms:created>
  <dcterms:modified xsi:type="dcterms:W3CDTF">2026-06-25T12:45:35Z</dcterms:modified>
  <dc:title>Bible.com.au: Luke 11:1-54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