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5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yarrkka ngurribebme kore kunred kubolkkimuk dja bu ngundikimang, wanjh ngurringun manbu ngundimarnekurr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ngurrbenmarnbu nawu kumekbe kabirrihni nawu kabirridowen, dja ngurrbenmarneyime, ‘Wanjh ngokko darnkih kumwam bu God ngunmarnewohrnan ngudbe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u yarrkka ngurribebme kore kunred kubolkkimuk, kore bininj minj ngundikimang, wanjh kunu ngurribebmen kore manbolh kore kumekbe kunred dja ngurriyi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ndjulng konhda kuredbeh manbu kandengebelbmeng ngadberre, wanjh ngad ngarridengeborndurren ngarridjulngwe rowk, kunu bimulewan ngudberre bu kunwarre ngurrihdjalburrbun. Kunu bonj, wanjh kuhni ngurriburrbu, ngokko darnkih kumwam bu God Kawohrnan row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Jesus yimeng bedberre nawu benmunkeweyi, “Ngayime ngudberre, kaluk bu kamre God ngundjadme bininj, wanjh nawu kabirrihni kumekbe kunred, bedda wanjh wernkih kabirridjakbekkan, dja nawu birrihni kore kabolkngeyyo Sodom, bedda wanjh yiman walakkih kabirridjakbekkan.”Jesus Bolkwarreweng Kore Bininj Minj Birriwarnyakmulewarremeninj Kore KunwarrekenhLuke 10:13-16(Matthew 11:20-2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mak Jesus yimeng, “Aba! Ngudda bininj nawu ngurrihni kabolkngeyyo Chorazin, dja ngudda mak nawu ngurrihni kabolkngeyyo Bethsaida, wanjh kunrayek duninjh kamyimerran ngudberre! Bu kunmekbekenh kunu ngudda wanjh ngurrinang bu ngaye ngakurduyimeng kundulkarre dorrengh. Dja bu bininj nawu birrihni kabenebolkngeyyo Tyre dja Sidon, bu kunmekbe yimankek ngakurduyimeninj bedberre, wanjh ngokko birribawoyi kunwarre birriborledmeninj kore God, dja birriniwirrinj kunmadj birridjongbuyindiwirrinj nawu kunyemekenh, dja warridj birribarurrimeninj kunyirrke dorreng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u kamre God ngundjadmekenh bininj rowk, wanjh ngudda nawu ngurrihni kore Chorazin dja Bethsaida, ngudda wernkih ngurridjakbekkan, dja bedda nawu birrihni kore Tyre dja Sidon, bedda wanjh yiman walakkih kabirridjakbekk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ngudda nawu ngurrihni kore kabolkngeyyo Capernaum, yimankek ngudda ngurriyime God ngunkukenwon ngunkan heaven? Dja wanjh burrkyak, ngudda wanjh ngunkukburriwe ngudberre ngunyemikan ngurrire kanjdji duninjh kore kubolkwa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ak Jesus yimeng bedberre nawu benmunkeweyi, yimeng, “Bininj nawu ngunwokmarrkmang ngudberre, wanjh ngaye nganwokmarrkmang. Dja bininj nawu ngundjalwarnyak, wanjh ngaye warridj nganwarnyak. Dja ngaleng bininj nawu nganwarnyak ngaye, wanjh kunu kabidjalwarnyak nahni nawu ngaye nganmunkeweng.”Jesus Benmarnenjilngmakminj Bininj NuyeLuke 10:17-24(Matthew 11:25-27; 13:16-17)]]></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bu nawu birrimekbe seventy bininj nawu Jesus benmunkeweng, kaluk bu birrihrey wanjh birrimdurndi, wanjh birrikuniwarnmakni, birriyimeng, “Ngudda nawu Yiwohrnan, bu ngudda ngundihngeybuni, wanjh namarnde warridj kandiwokmarrkmang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bukkang Dja Benmunkeweng Seventy BininjLuke 10: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Jesus benmarneyimeng, “Namarnde Duninjh nawu mak kangeyyo Satan, nungka wanjh ngaye ngahnani bu mankang kaddumbeh yiman rerrih namarrkon bu kahmayh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ngaye marnbom ngudberre ba ngurrikarrme kundulkarre ngardduk ba ngurrimelme nabang nayin dja mak marla, dja mak ngurriwe kundulkarre nuye nawu ngunwidnan ngudberre, dja minj njale kunwarre ngunmarneyime ngudberre ngurridjakbekk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kunu bonj, yuwn bu kunmekbekenh ngurriwarnmakmen, bu nawu namalngwarre rowk ngundiwokmarrkmang. Dja ngaleng ngurridjalwarnmaknin bu ngurringeybimbuyindi kore Hea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kunmekbe rerrih Namalngmakkaykenh bikangemarnbom Jesus wernhkangemarrmarrminj, dja yimeng, “Ngabba, ngudda nawu Yiwohrnan rowk kore kaddum heaven dja mak kondah kurorre, ngaye burluburlume ngudda bu kuhni yibenmarnewarlkkang bedberre nawu kabirriwernhburrbun dja mak birrimayaliwern, dja yibenbukkabukkang bininj nawu yiman wurdyaw rerrih. Yoh Ngabba, dja kuhni wanjh yingan ke yinjilngni kore yidjare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mak kunih Jesus benmarneyimeng nawu seventy bininj, yimeng bedberre, “Yehyeng rowk wanjh Ngabbard nganwong, dja minj bininj kabirriburrbun bu nangale nawu Beywurd, nadjalkudji Kornkumo kabiburrbun bu nangale Beywurd, dja minj bininj kabirriburrbun bu nangale Kornkumo, nadjalkudji nawu Beywurd kabiburrbun bu nungka nangale, dja warridj bininj nawu Beywurd kadjare kabenbukkan, wanjh bedda warridj kabirriburrbun bu nungka nangale nawu Kornkum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Wanjh Jesus benmarneborledmeng bedberre nawu bininj nuye nawu benhbukkabukkani bu bedman birrihni birridjalkudjihkudji, dja yimeng, “Dja ngayime ngudberre, bu birriwern nawu korroko birriwokmulewani God, dja mak king nawu korroko birriwohrnawohrnani, bedda wanjh birridjareni birrinayi nawu ngudda bolkkime ngurrihnan, dja minj bedda birrinayi. Dja warridj birridjareni birribekkayi nawu ngudda bolkkime ngurrihbekkan, dja minj bedda birribekkayi. Wanjh ngurrinjilngmak nguddanu nawu ngurrihnan.”Jesus Biyolyolmi Bininj Nawu Bikongibom Nuye BeneyidkoniLuke 10:25-37]]></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luk nakudji bininj nawu wernhburrbuni mankarre, wanjh dolkkang bidjawam Jesus bimayalirohrokmeng, yimeng, “Ngudda nawu kanhbukkabukkan ngadberre, kaluk baleh ngaye ngakurduyime ba kakarremarnbuyindan bu ngaye ngarrarrkid kore God munguyh munguy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biwokmey, yimeng, “Kaluk njale kawokbimdi kore mankarre, kaluk baleh ngudda yibekkan kakarrey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namekbe bininj biwokmey yimeng, “Kuhni wanjh kawokbimdi, ‘Nawu God ke nawu Kawohrnan rowk, yimarnedjarenin kunkange dorrengh, kunnjilng dorrengh kunngudj dorrengh, dja kunmayali dorrengh.’ Dja mak kayime, ‘Yibenmarnedjarenin birribuyika bininj nawu ngurridarnhni, yibennahna dorrengh, yiman bu yingan yimarnedjaremerren yinahnarren dorrengh.’ ” [Deuteronomy 6:5; Leviticus 19:18]]]></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bimarneyimeng, “Ngudda wanjh mandjad kanmarneyimeng, bu kunmekbe yikurduyime wanjh kunukka yirrarrk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wanjh Jesus nawu Kawohrnan Rowk bendjarrngbom seventy bininj, wanjh benmunkeweng, birriyingkihdokmi nuye kore kuredbubuyika kaluk kubolkkihkimuk, dja mak kubolkbubuyika rowk kore nunganwali darnkih kabebme. Wanjh bu benmunkeweng bedman bokenh, dja mak bedman bokenh, birribebbehre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namekbe bininj djareni Jesus bu kabiyime nungka kunmakkenh bidjawam, wanjh kunu biyawoyhdjawam, yimeng, “Dja kaluk nangale nawu ngudda yiyime birribuyika bininj nawu ngarridarnhn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Jesus biwokmey, bimarneyolyolmeng yimeng, “Nakudji bininj rengehrey, kaluk Jerusalem bolkbawong dja rengehrey kore kunred Jericho, wanjh bu balhrey birrimarnebebmeng bininj nawu kabirrihdjirdmang kabirribun dorrengh. Bedda wanjh birrikukyerrkkeng, dja birribom birrikukmarladjwong, wanjh birribawong namekbe nawu birrikukmarladjwong duninjh, kuyindowimeninj.]]></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nakudji nawu priest kumhrey mungu manmekbe manbolh, dja bu nungka binang wanjh bibaldjalkukyurrhkeng djarrehk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yiman kunmekbe rerrih yimeng nabuyika nawu Levi bikebmawahmeng. Wanjh bu nungka bebmeng kore namekbe bininj kukyoy, bu binang wanjh nunganwali bibaldjalkukyurrhkeng djarrehk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kaluk nakudji bininj nawu nakang Samariabeh, nungka mak kumekbe djahdjalley, wanjh nungka bebmeng darnkih kore namekbe bininj kukyoy. Wanjh bu binang nungka bikongibo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darnhwam kore nungka yoy, dja bimokdjirridjbom kunkalkkid olive oil dja mak wine, dja bimokdukkang. Wanjh biwayhkeng bibarnnameng kore nungka nuye mayh donkey, bimornekani, dja bimkang kore kunrurrk kore bininj kabirriwohyo, dja kumekbe binahnan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luk bu malaywi, wanjh nungka bebkeng kunwardde nadjalkimukkenh, wanjh biwong nawu wohrnani kunmekbe kunrurrk, dja yimeng, ‘Yinahna nahni bininj, dja bu ngudda warridj yimarnekarremulewan njale, wanjh ngaye kaluk won bu ngamdurnde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bu Jesus bimarneyolyolmeng rowk, wanjh bidjawam namekbe bininj nawu birohrokmeng, yimeng, “Nawu birridanjbik bininj ngabenmarneyolyolmeng nawu birrihrey, kaluk baleh nanu ngudda yiyime bimarneyimerranj yiman nabuyika nawu bimarnedarnhni bininj nawu birribo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nungka biwokmey, yimeng, “Namekbe wanjh nawu bikongibom bibidyikarrmeng.” Wanjh Jesus bimarneyimeng, “Yiray wanjh, dja yiman kunmekbe rerrih yikurduyimen.”Jesus Benbenedjahwong Martha Dja MaryLuke 10:38-42]]></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bu Jesus dorrengh birribalhrey wanjh birribebmeng kore kubolkyahwurd rurrkmirnderri, wanjh ngalkudji daluk ngalbu ngeyyoy Martha, ngaleng wanjh Jesus bikimey, nungka ngimeng kore ngalengngarre kunrur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benmarneyimeng, “Yiman manme manbu djolengminj wanjh manwern duninjh, dja nawu kabirrimoyhmang wanjh birrimirndeyahwurd. Wanjh ngurridjaldjawa nawu nuye kabbal bu kabenmunkewe birriwern kabirrimarnemoyhmang manmekbe manbu yiman mandjoleng man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ngalbu Martha benedanginj ngeyyoy Mary, ngaleng wanjh yerrkang ni kore kurrenge nuye Jesus nawu Kawohrnan Rowk, bihbekkani bu nungka wokdihwokd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Dja ngalbu Martha ngalengman kunwern durrkmirri bihbengwernwoni, wanjh Martha kunu wam kore Jesus bimarneyimeng, “Ngudda nawu Yiwohrnan ngadberre, ngudda minj kankongibun bu ngaye nganedanginj nganbawong ngaye ngakudjihkudji ngahdurrkmirri? Yimarneyimen nganbidyikarr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ja Jesus nawu Kawohrnan Rowk biwokmey, yimeng, “Martha, Martha, ngudda kunwern yihburrbun ngunhbengwernwon wanjh yihnjilngdukkarr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uwn bu kunwern yihburrbun, dja kundjalkudji yiburrbu nawu kunmak ke. Mary wanjh djarrngbom nawu kunwernhmak, dja minj nangale kabiyima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h. Ngurriray. Dja kandibekka, marneyime ngudberre, ngaye munkewe ngudberre, yiman ngurrikukyime lamb nawu mayh kelebuk, ngurrire kore bininj birribang nawu yiman dalkk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wn ngurrikanahkan nawu kunwarddekenh ngurrikukdahkendong, dja yuwn mak ngurrikan baladji, dja yuwn ngurrikan nabuyika nawu ngurridengedjongburrenkenh. Dja mak yuwn nangale ngurriwohnarren birribuyika bu ngurrihre manbol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yarrkka ngurringimen kunrurrk, ngurriyimen werrk, ‘Ngadjare God ngunwon ngudberre kunmodmikenh nuy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bu kumekbe kani bininj nawu kadjare God nuye kunmodmikenh, wanjh kunu kunmodmikenh nawu ngurriyidjawan God wanjh kabiwon, dja bu bininj minj kadjare God nuye kunmodmikenh, wanjh kunu ngunmarnedurndeng ngudberre kunmodmikenh nawu ngurridjareni nuy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ak kore kunrurrkkudji ngurridjalnin ngurringun ngurribongun manbu bedda ngundiwon, dja nangale nawu kahdurrkmirri wanjh nanu kamak kabirrikarremulewan. Yuwn ngurriwohrewohre ngurriyo kunrurrkbubuyika.]]></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2026-06-22T03:50:40Z</dcterms:created>
  <dcterms:modified xsi:type="dcterms:W3CDTF">2026-06-22T03:50:40Z</dcterms:modified>
  <dc:title>Bible.com.au: Luke 10:1-42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