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injkunu wanjh kadjalrohrok nahninjanu bininj nawu bolkkime kabirringime kore ngudda ngurrimirndemornnamerren. Bedda wanjh yiman kunkodjbukirri kabirrimang bu djal bedberrekih. Bedda wanjh kabirriwarreworren bedberre kunburrk. Dja mak kabirrihwe God nuye kunwok manbu mandulkarrekimuk, dja wanjh kunwarrekenh kabindiwarrewe nawu birridjalmak angels kore heavenb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kawarre! Ngurriburrbun nawu angel kangeyyo Michael, nawu kabenmarnewohrnan birribuyika angels, wanjh minj kuhni nungka kurduyimeninj yiman kayime nahni bininj bolkkimekenh. Nungka benedurreni nawu namarnde kore nangale bikukkarrmeninj nawu Moses bu korroko doweng. Dja Michael minj nunganwali bidjuhbuyi nawu namarnde. Nungka bidjalmarneyimeng, “Nawu Kawohrnan Rowk ngudda ngundu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rrimekbe birriwarre bininj nawu ngurriraworrinj, bedda wanjh kabirrimarneyime bu kunwarre kore kunwern minj bedda kabirrimenmenmang. Wanjh kabirridjalwirrihme nawu kundjalmak. Dja kunyahwurd kabirridjalburrbun yiman kayime mayh nawu kadjalborlhme kundjalyahwurd. Ngayime bu minj kabirridjalburrbun nadjalwarre nawu kabenbularrbun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nukka ngadjare kunyid duninjh benmarnekurduyimerra bedberre. Kaluk bedda yiman kabirrimarnebolhkadjung nawu Cain bu kabirringunjdjikan nuye. Dja kunbuyika, bu yiman birrikurduyimi kunwarre yiman bu nawu Balaam kurduhkurduyimi ba bu birrikukmayi kunwardde nawu money. Mak bedda kabirriwokwe nawu God yiman kayime nawu bininj Korah dorrengh bu kunkareni birriwokburriweng kore God nuye kunwo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edda wanjh ngunwarrewon ngudberre bu ngurridjarrkngun manme kore ngurrimarnedjaremerrenkenh. Bedda dja ngudda dorrengh ngurridjarrkngun bu minj mak kabirriyeme. Kaluk bedmandeleng kabirridjalkuknahnarren. Dja mak bedda yiman kayime kunkodjngol manbu minj mandjewk kakarrme. Bu kunmayorrk kamre wanjh kunukka kahrokan manbu kunkodjngol. Dja mak bedda yiman kayime kundulkdarleh manbu minj kakarrme manme. Kaluk bu kunmayorrk kamre, wanjh kunu karredjmaddurrkmire kore maddudjindi kurorrebeh. Wanjh kunu kahdowen bokenh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wanjh birriwarre duninjh nawu minj kabirriyemengalme. Ngayime bu ngudda ngurrinan kunmayorrk kabun kurrula, dja wanjh djarna kawernmerren, bedda wanjh karohrok. Dja mak bedda yiman kayime mankokkarrng manbu ngalengman kadjalwohrewohre. Kaluk kabirribonghdangen kore kunred korroko yingkihbolkmarnbuyindanj wanjh kunukka kabolkmunun munguyh 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iburrbun Enoch nawu Adam bikebmahwameng, nungka wanjh benmulewani naninjnanu birriwarre bininj kore God biwokwong, bu yimeng, “Ngurrihna! Nawu Kawohrnan Rowk kamre kaluk kabenkan birridjalwernhmirndewernkenh nawu birridjamunkenh angels nungan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ungka kandjadme karriwarlahkenh bininj rowk, dja wanjh kabenwarrewan nawu kabirriwirrihme God dja kabirrimarnekurduyime kunwarre nuye. Kaluk nungka kabenbun bedberre rowk bu kabirriwidnan God dja kabirridjalmarneyime kunwarre nuye.” Kunmekbe yimeng nawu Enoch bu korroko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aninjnanu birriwarre bininj nakka wanjh munguyh kabirridjarokdi dja mak kabindihwelengname birribuyika bininj. Dja mak bedda munguyh kabirridjalkurduyime kore bedman kabirridjaldjare nawu yehyeng nawernhwarre rowk. Mak bedda kabirridjalburluburlumerren bedmandeleng dja mak kabindikowe bu kabindikelehkilehme birribuyika bininj bu kabindimarneyime, “Ngudda yimak. Dja wanjh kanmarnekurduyimen kore ngaye ngadjare.” Kuhni wanjh kabindimarneyime.Yuwn Bu NgurrimarrkbaworrenJude 17-2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awu karrihdabbolk dja nawu ngaye marnedjare, kab ngudda ngurriburrbun nawu apostles nuye nawu ngad kadberre kawohrnan Jesus Christ bu bedda birriyingkihmulew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Jude Ngabimbom Nahni Djurra Ngudberre Nawu Ngurriwoybukwon ChristJude 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edda birriyimeng, “Kaluk yerrekah bu darnkih kamkuyinjyiburnburnkenh rowk, wanjh nawu bininj kabirridjekmiwon God. Bedda kabirridjaldjare kunwarrekenh kore God kawarnyak.” [2 Peter 3: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aninjnanu bininj nawu ngundikuklarlmang ngudberre. Kaluk bedda kabirridjaldjare kore kunwarre bedberrekih kabendjurrkkan bu kabirrikurduyime. Kaluk bedda minj kabirrikarrme nawu Namalngmakkay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udda, nawu ngaye karrihdabbolk dja nawu marnedjare, wanjh ngurridjalkangewoybuknin bulkkidj duninjh kore God, dja mak ngurrimurrungrayekworrimen. Dja mak yiwarrudj ngurridjalmarnedin munguyh kore Namalngmakkaykenh ngunbidyikarr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ngurridjalmarnedjaremerrimen yiman bu God kandjarrkmarnedjare rowk. Ngurriwernhburrbu Jesus Christ nawu kawohrnan kadberre bu kamre kanmimkongibun duninjh bu kandarrkidwon munguyh munguy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rrbendjalkongibu nawu bininj ngudberre bu minj kabirriwernhwoybukwo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rrbenngehkemen birribadbuyika, yiman kayime yibenbebkemen kore kunak kahrung! Mak birribadbuyika bininj wanjh yiman ngurrbenkukmanjwidnarren kore kunwarrehwarre benkukwarrehwarrewong, dja bonj, ngaleng ngurrbendjalkongibu.Bu Karridjalburlumen GodJude 24-2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ungka God nakka wanjh djalmurrngrayek duninjh dja ngunbidyikarrme ngudberre bu minj ngurriyawoyhmankan kore kunwarre. Mak ngunkerrngehmen bu ngudda kunwarre yak, ba bu ngunkurrme darnkih kore kumirrk nuye, nawu nawernhmakkaykenh duninjh bu ngurridjalwernhmarrmarr duninj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nadjalkudji duninjh God nawu kanngehkeng kadberre rowk. Wanjh karriwernhburluburlumen nuye kore Jesus Christ nawu kawohrnan kadberre bu karriyime bu God wanjh king duninjh, dja mak nungka narrulkarrekimuk duninjh, dja wanjh kadjalwohrnawohrnan rowk kondanjkunu kurorre dja mak kore kaddum heaven kore kerrngehkenhbeh, dja mak bu bolkkime, kaluk munguyh munguyh! A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Jude, nawu James ngaye nganedanginj. Ngaye ngahmarnedurrkmirri Jesus Christ. Ngabimbun nahni nawu djurra ngudberre rowk nawu God ngunkayhmeng. Nungka wanjh Kornkumo dja ngunmarnedjareminj, dja ngudda wanjh ngurringehme kore Jesus Christ ngunkarrme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jare nungka ngundjalkongibun ngudberre, dja mak ngunwon nuye kunmodmikenh kore ngundjalmarnedjare bulkkidj.Yikahwi Ngurriraworrinj Bininj Nawu Minj Kabirrikadjung JesusJude 3-16]]></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nawu karridabbolk nawu marnedjare ngudberre. Ngadjareni bulkkidj duninjh bu ngabimbuyi ngudberre bu ngayolyolme God nawu kanngehkeng kaddjarrkberre rowk. Dja kunu bonj, dja kunbadbuyika werrk ngabimbun kore bengdayhke ngudberre. Bolkkime ngaye ngadjare bengyolyolme ba bu ngurrikangemurrngrayekmen kore kunwarre ngurribun bu kunwoybuk ngurriwernhkarrme kore God kunkudjikenh kanwong ngad kadberre nawu bininj nungan nuyeki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bengdayhke bu yikahwi birriwarre bininj wanjh manmolk birringimerreni dja ngurriraworrimeninj ngudberre. Kerrngehkenh duninjh nawu prophets birribimbom bu naninjnanukenh bininj bu bedda wanjh God ngokko benkangedjadmeng. Bedda wanjh kabirridjalwokwe God nuye, dja wanjh kabirriyime, “God nakka kandjalmarnekurduyime kunmak. Bonj, wanjh, karrikurduyimen kunwarre kore karridjare.” Dja mak kabirriwarrewan Jesus Christ nawu nadjalkudji kadberre king dja nawu kanmarnewohrnan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ngadjare bengdayhke ngudberre njalehnjale yehyeng ngudda nawu korroko ngurriyingkihburrbun. Ngudda ngurriburrbun nawu Kawohrnan Rowk benngehkeng nuye bininj bu benbebkeng dja benkang kore kunred Egyptbeh. Kaluk bu yerrekah, wanjh benbom yikahwi bininj bedberre nawu minj birriwoybukwo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ngurrbenburrbu nawu yikahwi angels nuye wanjh God benduy. Bu kerrngehkenhni bedda birriwohrnawohrnani, wanjh birrikimukworrinj, dja birridjalbolkbawong kore birrihni kore heaven. Wanjh kunmekbekenh kunu nawu Kawohrnan Rowk benkurrmeng kore kanjdji kore kubolkmunun kabirribongdi dja mak benbongnameng wirlmurrng nawu narayek duninjh nawu minj kahyerrkme, kaluk bu kunbarnangarrakudji kunkimuk kamre wanjh God kabendjald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kunbuyika karohrok kore kunred bokenh Sodom dja Gomorrah dja mak kuredbubuyika kumekbe kunred ngarre. Bininj nawu kumekbe birrihni wanjh birridjareni kunwarre birrikurduyimi bu djal munguyh. Kaluk bedda wanjh birriwarreworrinj, dja bedman bininjdeleng birrikaliyoy. Kunmekbekenh bedda kabirridjakbekkan bu kunrayek kabebme bedberre bu kabirrirung kunak munguyh munguyh. Wanjh kuhni kandjalbengdayhke kadberre ba bu karrihnan rowk kore baleh kurduyimerranj bedberre kunkar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2026-06-25T11:17:13Z</dcterms:created>
  <dcterms:modified xsi:type="dcterms:W3CDTF">2026-06-25T11:17:13Z</dcterms:modified>
  <dc:title>Bible.com.au: Jude 1:1-25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