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ininj nawu birridarnhyoy nuye birriburrbuni bu nungka kerrngehkenhni mimbunjeni. Bedda dja birribuyika mak bininj birrihnani bu nungka korroko ningihni dja bendjawani bininj bu kunwarddekenh nawu money. Wanjh bedda birrikukburrknang bu nungka bolknang, dja birriyimeng, “Ngayh! Yiddok nanihnjanu bininj nawu kankukdjanwodjanwohmi kunwarddeken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ikahwi birriyimeng, “Yoh, wanjh nungkakih.” Dja nawu birribuyika birriyimi, “Burrkyak. Nakka minj nungka, dja nawid. Kunubewu kabenekukrohrok.” Dja nawu bininj namekbe mimbunjeni mulewarrinj dja benmarneyimeng, “Yoh, ngaye wa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edda birridjawam, “Ngayh, baleh yikurduyimeng bu yimimbayhmeng dja yibolknan bolkk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ungka benwokmey benmarneyimeng, “Bininj nawu kabirringeybun Jesus, namekbe wanjh nanu nganmarnbom bu ngabolknan. Kaluk nungka marnbom kunkih wanjh nganmimbaruy dja nganmarneyimeng, ‘Yiray, yikukdjirridjburrimen kore manlabbarl Siloam.’ Wanjh ngaye ngawam, ngadjirridjburrinj, wanjh ngawohmimbayhmeng bu ngabolkn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edda birridjawam, “Kaluk baleh namekbe bininj wam nawu ngunmarnbom?” Wanjh bininj nawu bunjeni yimeng bedberre, “Ngawakwan. Baleh nuk wam?”Nawu Pharisee Birridjaldjawani Kunwernkah Namekbe Nawu BunjeniJohn 9:13-3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yikahwi bininj birrimey namekbe bininj nawu mimbunjeni, dja birrikang kore nawu Pharise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Nawu Pharisee birriwobekkang bu Jesus bimarnemarnbom kunkih, bimimbaruy namekbe bininj mimbunjeni bu bimarnbom bolknang wanjh kore kunbarnangarra manbu Sabbath ngarreni. Wanjh bedda birridjawam namekbe bininj, “Njalekenh bu ngudda yimimbayhmeng?” Namekbe bininj benmarneyimeng, “Jesus nungka wanjh marnbom kunkih ngardduk bu nganmimbaruy, dja ngakukdjirridjburrinj, wanjh ngabolkn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ikahwi Pharisees birriyimeng, “Nanihnjanu bininj nawu kangeyyo Jesus, nungka wanjh bakkeng mankarre Sabbath ngarre. Kunmekbekenh kunu ngad ngarriyime nungka minj kumdolkkayinj kore Godbeh.” Dja nawu birribadbuyika Pharisees birriyimeng, “Burrkyak, nahni bininj nungka namak. Bu nungka nawarreniwirrinj, wanjh kunukka minj kunmak durrkmirriwirrinj kundulkarre dorrengh bu kanmarnbuyi karriburrbuyi God.” Wanjh bedmandeleng Pharisees birridangwerre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rriyawoyhdjawam namekbe bininj nawu mimbunjeni, “Ngudda baleh kab yimulewan namekbe bininj nawu ngunmimbayhkeng?” Dja nawu mimbunjeni bininj benmarneyimeng, “Nungka wanjh proph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Jew bininj birriwohrnani minj birriwernwoybukwoyi bu nanihnjanu bininj mimbunjeni korroko. Wanjh bindimarnewokmunkewerrinj ngalbadjan dja nakornkumo nuye bu benemw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marnbom Nakudji Bininj Nawu Mimdubbeni Bu DanginjJohn 9: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bindidjawam, “Yiddok nahni ngurrewoneng wurdyaw? Dja mak yiddok nguneyime bu nungka danginj mimdubbeni? Dja njalekah bu nungka bolkkime mimbayhmeng kahbolkn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edda bindiwokmey, bindimarneyimeng, “Yoh. Nahni wanjh wurdyaw ngad ngarrewoneng, mak nganeburrbun bu nungka danginj mimdubbeni bu minj bolkna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minj nganeburrbun bu bolkkime mimbayhmeng dja kahbolknan. Ngad minj nganeburrbun bu nangale nawu bimimbayhkeng. Nungan ngurridjawa wanjh, dja nungka dabbolk bu nungan kawokdi kamulewan ngu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mekbe bininj nuye ngalbadjan kornkumo kuninjkunu beneyimeng dja benemkunikeleni bedberre nawu Jew bininj birriwohrnani. Birrimekbe Jews nawu birriwohrnani bu korroko birriyingkihkarremarnbom bu birriyimeng nangale bininj kayime Jesus nakka wanjh Christ wanjh kabindidjirrkan dja kabindikukbebke kore Synagogueb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mekbekenh kunu bedda bindimarneyimeng nawu ngalbadjan dja kornkumo, “Nakka wanjh dabbolk, ngurridjawa nungan bu kamulewar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awu Jews bininj birriwohrnani birriyawoyhmarnewokmunkewerrinj bu kamdurndeng nawu mimbunjeni bininj. Wanjh nungka kumwam bedberre dja birrimarneyimeng, “Mah, wanjh kunukka yidjalburlumen God! Jesus wanjh ngad ngarriburrbun bu kunwarre kadjalkurduy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amekbe bininj benwokmey, yimeng, “Ngaye minj ngaburrbun bu namekbe Jesus kunubewu kunwarre kahkurduyime ngurrihnan. Dja ngaye ngadjalburrbun kundjalkudji. Kerrngehkenhni ngaye ngamimbunjeni minj njale mak nganayinj dja wanjh bolkkime ngamimbayhmeng dja ngabolkn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dda wanjh birridjawam, “Baleh yiddok kurduyimeng ke bu ngunmarnbom yimimbayhm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gka benyawoyhmarneyimeng, “Ngayh. Ngaye wanjh kerrngehkenh marneyimeng ngudberre! Dja njalekah ngudda minj ngaye kandibekkayi? Yiddok ngurridjare yawoyhmarneyime ngudberre? Kunubewu ngurrimarnedjare ngudda warridj bu ngurrimunkekadjung wanjh bu kandidjawan munguy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bu birribekkang kuninjkunu benmarneyimeng nungka, wanjh bedda birridjalmarneyimeng kunwok kunwarre nuye. Bu birrimarneyimeng, “Ngudda yingan yibalmunkekadju nawu Jesus! Dja ngad kunu ngarrimunkekadjung Mo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kunbarnangarra manbu Sabbath ngarreni, Jesus dja bininj nawu benhbukkabukkani birrihdjarrkrey, wanjh Jesus binang bininj nawu mimbunjeni bu dangi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ad ngarriburrbun nawu Moses bu God bimarnewokdanj, dja minj ngad ngarriburrbun nahni Jesus kore balehbeh kumdolkka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nawu bininj mimbunjeni benwokmey benmarneyimeng, “Ngayh! Ngaye ngadjalkangebarrhmeng bu ngurriyimeng ngardduk. Yiddok ngudda yimankek ngurriyime ngurriwakwan nawu nahninjanu bininj Jesus kore kumdolkkangbeh. Jesus wanjh ngaye nganmimbayhkeng, wanjh kunmekbekenh kunu karriburrbun bu nungka kumwam kore Godb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mak ngad karriburrbun God minj kabenbekkan nawu birriwarre bininj nawu kunwarre kabirriyime. Dja kabendjalbekkan birridjalkudji nawu kabirriwoybukwon dja kabirriwokmarrkma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 kerrngehkenh duninjh kondanjkunu kunred minj nangale mak karrikarrmeninj bu benmimbayhkemeninj nawu birridanginj birrimimbunjeni bininj yiman ngay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Jesus minj kumdolkkayi kore God kahni, wanjh kunukka minj kundulkarre karrmeninj bu kurduyimeninj kuninjkunu kunmak kore kurduyimeng ngarddu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birrimarneyimeng, “Ngudda nawu yidjalwarre duninjh bininj, dja mak kore yirranginj yidjalwarreni. Dja ngudda kunu yimankek yiyime kankadjehbukkan ngadberre kunmak.” Wanjh birridarrkidmey dja birrikukburriweng kuberrk.Jesus Yolyolmi Bedberre Nawu Yiman BirrimalngmimbunjeniJohn 9:35-41]]></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lukburrk Jesus bekkang kunwok bu namekbe bininj birribebkeng, wanjh nungka wam biyawani. Kaluk bu bingalkeng, wanjh bimarneyimeng, “Yiddok ngudda yiwoybukwon nawu Bininj Duninj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imarneyimeng, “Nawu yikimuk, nakka nangale? Kab kanmarneyimen nangale nawu Bininj Duninjh ba ngawoybukw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Jesus bimarneyimeng, “Wanjh ngaye namekbe nawu Bininj Duninjh. Ngudda ngokko kannang, dja ngaye bolkkime ngarrwokd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namekbe bininj wanjh bimarneyimeng, “Nawu yiwohrnan, ngaye woybukwon ngudda.” Wanjh bimarneboddanj nu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awu bininj birrihrey birridjawam Jesus, “Ngudda nawu kanhbukkabukkan, njalekah nahni bininj danginj mimbunje? Yiddok nungka kunwarre yimeninj? Ngayh, yiddok ngalbadjan dja kornkumo kunwarre beneyimeninj?”]]></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Jesus benmarneyimeng bininj nawu kumekbe birrihmirnderri, “Ngaye ngamwam kondanjkunu kurorre ba bu ngabendjadme bininj rowk dja ngabenmarnmarnbun. Kaluk nawu birrimimdubbe bininj nakka wanjh kabirribolknan, dja nawu kabirribolknan nakka wanjh kabirrimimdubberr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yikahwi nawu Pharisees birridjarrkni dja birribekkang bu Jesus yolyohyolyolmi benhmarneyimi, wanjh birrimarneyimeng Jesus, “Yiddok ngudda yiyime ngad mak ngarrimimdubbe, ay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benwokmey, yimeng, “Bu ngudda ngurrimimdubbeniwirrinj bulkkidj duninjh, God minj mak ngunwelengname ngudberre kore baleh ngurrikurduyime. Dja ngudda ngurrihdjalyime, ‘Ngad ngarribolknan!’ Wanjh kunmekbekenh kunu God minj bengmidjdangimeninj ngudberre kunwar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benwokmey, benmarneyimeng, “Burrkyak. Minj kunukka kayime. Minj nungka kurduyimeninj kunwarre, dja mak nawu nakornkumo dja ngalbadjan nuye minj kunwarre benekurduyimeninj. Dja nungka mimbunjeminj ba bu birriwern bininj kabirrinan kore God kabimarnekurduyime nu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olkkime bu kuninjkunu barnangarra, wanjh karrihdjaldurrkmirrin kore kadjare nawu nganmunkeweng. Kaluk darnkih bu kumunun kayimerran, dja minj mak nangale kayawoyhdurrkm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ngaye wanjh bolkkime ngahdjaldi kondanjkunu kurorre, wanjh ngabenmarnebolkwolkan bininj row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kuninjkunu yimeng bedberre, wanjh rerreh boddanj, dja rorrenunjweng dja yiman marnbom kunkih yerreh. Wanjh mahni kunkih mey dja bimimbaruy kore kumim nuye bininj nawu mimbunje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esus bimarneyimeng namekbe bininj, “Yiray, wanjh yikukdjirridjburrimen kore manlabbarl Siloam.” Wanjh kuninjkunu kunngey Siloam kayime, “Bimunkeweng”. Wanjh nawu mimbunjeni bininj wam kukdjirridjburreni, wanjh mimbayhmeng, dja durndi kured bu bolknabolknani.]]></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2026-07-17T02:05:18Z</dcterms:created>
  <dcterms:modified xsi:type="dcterms:W3CDTF">2026-07-17T02:05:18Z</dcterms:modified>
  <dc:title>Bible.com.au: John 9:1-41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