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7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5: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kundjalburrikudji namekbe bininj makminj, dolkkang, dja kunmadj nuye mey, wanjh nungka baldjalwam. Kaluk kunmekbe kunbarnangarra bu Jesus bimarnbom wanjh kunkodjke manbu Sabbath ngarre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awu birriwohrnani Jews bininj birrinang namekbe bininj madjkahmadjkani, wanjh birrimarneyimeng, “Buyh, nanih nawu bininj yihre, yiddok minj yiburrbuyi mankarre manu kahyo dja bolkkime Sabbath ngarre bu ngudda minj yihmadjkanak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ungka benwokmey, yimeng, “Nawu bininj nganmarnbom nganmarneyimeng, ‘Yirrolkka! Yimadjma dja yir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irriyawoyhdjawam, “Nangale nawu bininj ngunmarneyimeng bu yirrolkkang yimadjmey dja yiw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namekbe bininj nawu makminj minj biburrbuyinj nawu Jesus. Jesus djalwam ngimeng kore kumirnde wanjh kumekbe kunu yakmin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kalukburrk Jesus bingnalkeng namekbe bininj kore kunrurrk manbu Temple. Nungka wanjh bimarneyimeng, “Yina, ngudda wanjh yimakminj. Yuwn bu yiyawoyhkurduyime kunwarre bu God yihwokwe wardi kunukka yidjalwernwarre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amekbe bininj bibawong bu benehwokdi Jesus dja wanjh marrkinrlobmeng benmarnemulewam nawu Jews birriwohrnani, bu Jesus bimarnb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awu Jews birriwohrnani birridedjingmey birrinjirrhmiwoni Jesus bu kuninjkunukenh nungka kunmekbe kurduyimeng bu kunbarnangarra Sabbath nga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Jesus wam mulewarrinj bedberre, yimeng, “Kandibekka bu ngaye marneyime ngudberre, nawu Ngabbard ngardduk nungka wanjh kadjaldurrkmirri munguyh, dja ngaye warridj ngadjaldurrkmirri munguy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wu birriwohrnani Jews birribekkang bu Jesus yimeng, dja wanjh birridjareni birribuyi bu karrowen. Bedda birriyimi yimankek kabakke mankarre manbu Sabbath ngarre dja mak birriwidnani Jesus bu nungka bimarneyimeng God nuye nakornkumo bu yimankek marnburreni yiman God rerrih.Jesus Nungan Yolyolmerreni Bu Nungka Wanjh God Nuye BeywurdJohn 5:19-3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imarnbom Nawu Nabirlni Bininj Kore ManlabbarlyahwurdJohn 5:1-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Jesus benyawoyhmarneyimeng, “Woybukkih djal woybukkih duninjh marneyime ngudberre. Ngaye nawu beywurd nuye God minj ngayeman ngadjalkurduyime. Dja ngadjalkurduyime kore nganan God nawu Kornkumo ngardduk kakurduyime. Kore baleh yarrkka nganan kahkurduyime, wanjh kundjalmekbe ngaye nawu nuye beywurd ngakurduyime warrid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nawu ngardduk Kornkumo nganmarnedjare bulkkidj duninjh dja nganhbukkabukkan kore nungka kakurduyime rowk. Kaluk nungka wanjh ngandjalyawoyhbukkan kundjalwernhkimuk kore ngaye mak ngakurduyime ba bu ngudda wanjh kaluk ngurridjalkangebarrhme kore kandikurdun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d nawu Kornkumo wanjh kabendolkkayhwe nawu kabirrihdowerren bininj dja kabendarrkidwon, dja karohrok ngaye nawu nuye beywurd wanjh ngabenmimbiwon bininj nawu ngabenmarnedjare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mak God nawu Kornkumo minj nangale nungan kabidjadme dja wanjh ngaye nawu nuye beywurd nganmarnbom bu ngabendjadme birriwern bininj row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uhni kurduyimeng ba bu birridjalwernkenh bininj ngandiburlume ngaye nawu beywurd nuye God nawu Kornkumo. Bu ngaye minj kandiwokmarrkmang wanjh kunukka minj God nawu Kornkumo ngurriwokmarrkmang, dja nungka nawu nganmunkewe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oybukkih djal woybukkih duninjh marneyime ngudberre, bu ngudda kandiwokbekkan ngaye dja ngurriwoybukwon God nawu nganmunkeweng, wanjh kunukka ngurridjalmimbimen munguyh munguyh. God minj mak ngunyawoyhwarrewe, dja mak minj ngurriyawoyhdow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ybukkih djal woybukkih duninjh marneyime ngudberre. Darnkih kabolkyimerran bu bininj nawu birrimalngdoweng wanjh ngandiwokbekkan bolkkime ngaye, nawu beywurd nuye God. Kaluk bedda bu ngandiwokmarrkmang, wanjh kabirrimalngdarrkid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God nawu Kornkumo nakka kakarrme kundarrkid nungandeleng, dja wanjh nganmarnbom ngaye nawu nuye beywurd, ba bu ngaye warridj ngadjalkarrme kundarrkid ngayemandele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mak nungka nganmarneyimeng bu ngaye ngabendjadme birrimirndewarlahkenh bininj rowk, bu kunmekbekenh ngaye wanjh nawu Bininj Duninj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Yuwn bu ngurrikangebarrhme bu kandihwokbekkan bolkkime kuninjkunu marnehmarneyime ngudberre. Bu darnkih kabolkyimerran bu nawu birridowerrinj bininj rowk ngandiwokbekkan dja kabirrimdolkkarren kore kumekbe kumidjbeh. Birrimekbe nawu birrihyimi kunmak wanjh nakka kabirridolkkarren dja kabirrimalngmimbimen, dja birribuyika bininj nawu birrihyimi kunwarre wanjh bedda kabirridolkkarren kore God kabendjadme dja kabenwarrew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yerrekah wanjh Jesus bolkbawong kore Galilee dja yawoyhdurndi karrkadkah kore Jerusalem kore birrikarrmi mulil bedberre nawu Jews bininj. Wanjh kumekbe birriwarddedjorlokmarnbom kore kukku boyoy yiman yimi manlabbarlyahwurd. Bu bedda kunwok bedberre birringeybuni kumekke Bethesda. Kaluk kumekbe darnkih dangmayerurrkni mayhkenh nawu sheep bu ngimerreni. Dja mak kunbidkukudji djurledi kore kukadjid darnkih manbu manlabbar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uhni minj ngayeman ngakurduyime. Dja ngabendjadme bininj kore God nganmarneyime. Kuhni wanjh mandjad ngayime bu ngabendjadme bininj kore God nawu Kornkumo nganmarneyime. God nganmunkeweng dja minj ngakurduyime kore ngayeman ngahdjare, dja ngadjare ngakurduyime kore nungka kadjare, dja kunmekbekenh wanjh ngabendjadme bu djal mandjad duninjh.”Jesus Yolyolmerrinj NungandelengJohn 5:31-47]]></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benyawoyhmarneyimeng, “Bu ngaye yimankek ngadjalkudji ngamulewarren bu ngayeman, wanjh bonj, wardi kandikewkme. Dja kunu burrkyak, ngaye minj ngadjalkudji ngamulewarr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abadbuyika bininj nawu nganyolyolme ngaye, wanjh ngaburrbun bu woybukkih nganmulew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 nungka wanjh John nawu benkukdjuhkeyi. Dja ngudda ngurrbenmunkeweng bininj ngudberre bu birridjawam ngayekenh, wanjh John benmarneyimeng kunwoybuk yerreh bu ngaye nganmulewa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bonj, kunukka minj ngadjare ngandimulewan djal bininj bedmandeleng. Dja ngaye ngadjalyolyolme Johnkenh kore nganhmulewani ba bu ngudda kandiwoybukwon dja wanjh God ngunngehke ngudber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awu John wanjh yiman yimi bolkwolkani ngudberre wanjh ngurriwern ngurrimarnenjilngmakni bu ngurriwokbekkani kundedjumbungken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ohn nganmulewani ngayekenh ngudberre bu kunwoybuk. Dja mak kunbadbuyika kunkimuk ngahkarrme kore ngurrinan ba bu kandiwoybukwon. Bu kumekbe ngaye ngayolyolme bu God nawu Kornkumo ngardduk nganwong kore ngahmarnedurrkmirri dja ngayakwon nuye, dja kuhni ngadjalkurduyime. Bu kandikurdunan wanjh kuhni ngurriburrbu kunwoybuk kore ngayekenh. Dja mak ngurriburrbun bu God nawu Kornkumo nganmunkewe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ja nungka warridj korroko ngunbengdayhkeng kunwoybuk ngayekenh ngudberre bu nganmulewam. Minj ngudda korroko ngurriwokbekkayi dja mak minj ngurrinay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minj mak kandiwoybukwon ngaye nawu nungka nganmunkeweng, dja nungka nuye kunwok minj kani kukange ngudber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ja ngudda munguyh ngurridjalbimnan kore God nuye kunwok manbu djurra bimbuyindanj, bu yimankek ngurriyime ngurringalke bu ngurrimalngmimbimenkenh. Dja nanihnjanu djurra bimbuyindanj nakka wanjh ngaye nganhyolyol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umekbe wanjh bininj birriyoy nawu birridoweni dja mak nawu birrimimdubbeni, dja mak nawu birribirlni, dja mak nawu birribidwarreni. Wanjh bedda birridarnhbonahnani bu birrinayi borokay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gaye wanjh darrkidwoyi ngudberre bu kandimyikan, dja njalekenh ngudda kunu wanjh ngaye kandihwidna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onj, kunukka kamak bu minj nangale bininj ngandiburlu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ja ngaye wanjh kangeburrbun ngudberre, bu ngudda minj ngurrimarnedjare God kore kukange ngudber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gaye ngamwam kore kunngey nuye God nawu Kornkumo dja ngudda ngaye minj kandikimayi. Ngudda ngurridjaldjare bininj nawu kabirrikimukworren bu djal bedmandele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gudda ngurridjare bininj ngundiburlume, dja minj ngurridjare bu ngurrikurduyime kunmak ba bu God nadjalkudji ngunburlume ngudberre. Dja bonj, kunmekbe kunu wanjh ngudda minj kandiwoybukwoy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gaye minj ngamulewan God nawu Kornkumo bu ngudda djuhbun ngudberre. Dja nawu Moses, namekbe nawu ngurriyime yimankek ngurrimunkekadjung, wanjh nanu ngunwelengname ngudberr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 ngudda woybukkih ngurriwoybukwoyi Moses, wanjh kunukka ngayemanwali kandiwoybukwoyi, dja wanjh nungka bimbom ngayekenh bu nganhyingkihmulewan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Dja ngudda minj ngurriwokwoybukwoyi bu nungka bimbom korroko ngaye nganhmulewani, wanjh kunmekbekenh bu ngaye minj kandiwokwoybukwon kore marnemarneyi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dda birriburrbuni bu angel nuye nawu Kawohrnan kumkolungi di wanjh birribonani burrngburrng karrmi. Kuninjkunu munguyh djalyimerrangeni. Kaluk bu birrinani burrngburrng karrmi wanjh nakudji werrk bu kolungi wurlebmi wanjh kunukka namekbe bininj nadjalkudji makmenin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Jesus kumwam kumekbe kore birribonahnani. Nungka binang nakudji bininj nawu nabirlni bu thirty eight mandjewk yong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Jesus binang wanjh burrbuni bu kunkuyeng nungka birlni, wanjh Jesus bidjawam, “Ngudda kab yidjare bu yimak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bininj nawu nabirlni yimeng, “Nawu yikimuk, yoh, wanjh ngadjare ngarrolkkan. Dja kunu burrkyak, minj ngarrolkkan bu kukku kaborokan dja minj werrk ngadjuhme dja munguyh ngandidjalyurrhke birribuyika bininj bu bedda werrk kabirridjuhme. Ngaye ngadjalbaraburren dja minj nangale nganwanjbimang bu ngandjuhk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Jesus bimarneyimeng, “Yirrolkka! Yimadjma ke, dja yimakmen ba yidjalre bu munguyh.”]]></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2026-06-25T12:45:19Z</dcterms:created>
  <dcterms:modified xsi:type="dcterms:W3CDTF">2026-06-25T12:45:19Z</dcterms:modified>
  <dc:title>Bible.com.au: John 5:1-47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