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presProps" Target="presProps.xml"/>
  <Relationship Id="rId57" Type="http://schemas.openxmlformats.org/officeDocument/2006/relationships/viewProps" Target="viewProps.xml"/>
  <Relationship Id="rId5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25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 4:1-5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anjh ngahli daluk biwokmey, bimarneyimeng, “Yina! Ngudda nawu yikimuk, minj yikarrme djabbirlana ba bu yibomang dja kanjdji kangadkuyeng duninjh, dja balehbeh yibomang kukku manbu kandarrkidw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gad ngadberre mawah Jacob nganyikurrmeng kuninjkunu kunngad. Nungka dja mak nuyeni nawu bebeywurd birridjarrkbonguni kuninjkunu kukku, dja mak mayh bedberreni. Yiddok ngudda yimankek yiyime bu yiwernhyurrhke nawu Jacob?”]]></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anjh Jesus bibadwokmey bimarneyimeng, “Bu nangale nawu kabongun maninjmanu kukku manbu mahni kunngad kahyo, wanjh kayawoyhkombukdow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ja bu nangale kabongun manbuyika kukku manbu ngaye ngabowon, wanjh nakka minj kayawoyhkombukdowen bu munguyh. Manbu ngaye ngabowon kukku kaboyimerran yiman njilhmi kaboyakburren dja kadjalborlobme kore kukange nuye wanjh kunukka kadjaldarrkidmen munguyh munguy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anjh ngalengmanwali bimarneyimeng, “Nawu yikimuk, kanbowo mahni manbu kukku ba minj ngayawoyhkombukdowen dja minj ngamyawoyhdurndeng mahni kukku ngaboma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anjh nungka bimarneyimeng, “Yiray yikayhmen nabininjkobeng ke dja ngunemdjarrkdurnden konda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anjh ngalengmanwali yimeng, “Ngaye minj nabininjkobeng ngakarrme.” Jesus bimarneyimeng, “Ngudda woybukkih yihyime bu minj nabininjkobeng yikarr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gudda yibenkarrmi kunbidkukudji bininj, dja namekbe nawu bolkkime ngunehni minj nabininjkobeng ke. Ngudda wanjh woybukkih kanmarneyime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anjh ngaleng yimeng, “Nawu yikimuk, ngaye wanjh bolkkime ngaburrbun bu ngudda nawu prophe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gad nawu mawahmawah ngadberre wanjh God birrimarneboddangeni yiwarrudj kore kondanjkunu kuwarddekimuk. Dja ngudda nawu Jews bininj ngurriyime kore kunred Jerusalem kundjalmekbe kubolkkudji bu God karrimarneboddan nuy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awu Pharisees Birriwarnyakminj Kore Jesus KurdukurduyimiJohn 4:1-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Jesus bimarnemulewam, yimeng, “Daluk, kanwoybukwo kore ngaye marneyime ngudda. Darnkih kuhni bu kamre bu minj mak konhda kore kuninjkunu kunwardde, dja mak minj kore kuredkimuk Jerusalem bu ngurriyawoyhmarneboddan God nawu Kornkumo.]]></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gudda bininj nawu ngurrikang Samaria, minj ngurriwernhburrbun bu nangale nawu ngurrimarneboddan, dja ngad nawu Jews bininj ngarrihmarneboddan yiwarrudj kore ngarriburrbun. Kaluk nanu God kahdurrkmirri kore ngad nawu Jews bininj ba bu nungka kabenngehke birriwarlahkenh bininj.]]></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Dja bolkkime wanjh bininj nawu kabirridjare kabirrimarneboddan yiwarrudj God nawu Ngabbard bu djal mandjad, wanjh bedda kabirrimarneboddan kore kukange bedberre dja kabirrikangewoybuk dorrengh. Kundjalmekbe wanjh God nawu Kornkumo kadjare bu bininj kabirrikurduyime kore kabirrimarneboddan nuy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Nawu God nungka Namalngmakkaykenh. Kumekbekenh kunu bininj nawu kabirridjare kabirrimarneboddan nuye, wanjh birridjaldin kore kunmalng bedberre dja mak birrikangewoybukni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anjh ngalmekbe daluk yimeng, “Ngaye ngaburrbun bu nawu Messiah kamhre dja nungan kanbukkabukkan rowk ngadberre.” (Messiah wanjh bininj kabirriyime kunngeybuyika warridj, nawu Chris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anjh Jesus yawoyhmulewarrinj, bimarneyimeng, “Ngaye wanjh nanu Messiah nawu ngaye bolkkime ngawokdi kore ngudd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undjalmekbe rerrih Jesus nuye nawu benbukkabukkani birrimdurndi kore nungka. Bedda wanjh birridjalkangebarrhmeng bu bindinang Jesus benehwokdi ngalmekbe daluk. Dja bonj, minj nangale bidjawayi Jesus, “Adju. Baleh ngudda yiyime?” dja “Njalekenh ngudda ngunehwokdi ngalmekbe daluk?”]]></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29 ]]></a:t>
            </a:r>
            <a:r>
              <a:rPr lang="en-US" b="1" sz="3000" spc="0" u="none">
                <a:solidFill>
                  <a:srgbClr val="000000">
                    <a:alpha val="100.00%"/>
                  </a:srgbClr>
                </a:solidFill>
                <a:latin typeface="Calibri"/>
              </a:rPr>
              <a:t><![CDATA[Wanjh ngalmekbe daluk ngalngbawong djabbirlana dja wam durndi kore rurrkmirnderri. Ngaleng benmarnemulewam bu Jesuskenh. Wanjh benmarneyimeng nawu birrihni kumekbe, “Ngurrimray karrire dja ngurrina nawu bininj ngangalkeng. Nungka nganmarneyimeng kundjalwern rowk kore ngaye ngahkurduyimi korroko. Kunubewu nungka wanjh Chris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 bedda birribekkang wanjh yikahwi bininj birribolkbawong kumekbe kunred dja birrihrey kore Jesus bu birriwokbekkayikenh.Jesus Benbukkabukkang Nawu Disciples Bu Kabindimang Birribuyika Bininj NuyeJohn 4:31-38]]></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anjh bu ngalmekbe daluk wam, nungka nuye benbukkabukkani birrimarneyimeng, “Nawu kanbukkabukkan. Njah! Ba yingun manm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lukburrk nungka Jesus bolkbawong Judea. Kuninjkunu bu yimerranj: Jesus nuye nawu benbukkabukkani wanjh bindikukdjuhkeyi birriwern bininj. Jesus minj nungan benkukdjuhkemeninj, dja bininj nuyeni nawu bindibukkabukkani, bedda wanjh bindikukdjuhkeyi. Wanjh nawu Pharisees birriwobekkang bu Jesus yimankek benmangi birriwern bininj dja benkukdjuhkeyi, dja nawu John minj benwernhmirndemayi bu benhkukdjuhkeyi bininj. Bu kunmekbe wanjh birridjalburrbuni nawu Pharisees wanjh kunu birriduy nawu Jesus. Wanjh kuhni bu Jesus benwokbekkang wanjh nungka bolkbawong Judea dja durndi kore kubolkkimuk Galilee.Jesus Bimarneyolyolmerrinj Daluk Ngalbu Ngalkang Kunbolk Samaria.John 4:4-30]]></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anjh Jesus benmarneyimeng, “Ngaye ngakarrme manme bu ngahngun manbu ngudda minj ngurriburrbu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anjh bininj nuye nawu benbukkabukkani birrimarneyimerrinj, “Kunubewu nangale korroko biwong manm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Jesus benmarneyimeng, “Ngaye God nganmunkeweng kadjare ngayakwon nuye nawu nganwong bu ngahdurrkmirrikenh kore nungka kadjare. Bu ngaye ngakurduyime rowk kore nungka kadjare, wanjh kunukka yiman yerreh ngangun manme manmak dja ngaworrkmiworre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Ngudda ngurriburrbun bu ngurriyime, ‘Med, karrimadbun manekke manme kabarnemdjolengmen bu dird kunkarrngbakmeng.’ Dja ngaye bolkkime marneyime, ngurrina, ngurridjalwernhbolkna bu ngokko manme manbu djolengminj. Bu wanjh bolkkime karrimoyhmang.”]]></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Wanjh Jesus yawoyhyimeng bedberre, “Birribuyika bininj bolkkime kabirrihmoyhmang manme bu kabirrimarnedurrkmirri God, dja nungka kabenmarnekarremulewan. Ngayolyolme bu God kabenmang bininj ba bu kabirrimimbimen munguyh munguyh kore nungka. God kadjare bu ngudda bininj nuye ngurridjarrkmarrmarr, ngayime bininj nawu birridudji kunwok nuye yiman manmim birriweyi, dja mak ngudda nawu ngurrbenmang bininj, yiman bu ngurrimoyhmang manbu mandjoleng.”]]></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Kuhni mak Jesus benmarneyimeng, “Kunbadbuyika bu bininj kabirriyime, ‘Nakudji bininj karrudjeng dja nawu nabuyika kamoyhmang’. Bu kuhni wanjh kunwoybuk bu marnehmarneyime ngudberr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Ngaye wanjh munkeweng ngudberre ba bu ngurrimoyhmang manme kore birribuyika birridudji korroko. Nawu birribuyika bininj birridurrkmirranj korroko ngudda ngurrimang kore bedda birrihdurrkmirrikenh.”Bininj Nawu Birrikang Samaria Birriwoybukwong JesusJohn 4:39-42]]></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Wanjh nawu birriwern bininj birrikang Samaria nawu birrihni kumekbe, bedda birriwoybukwong kore daluk benmarnemulewam, bu benmarneyimeng, “Nungka nganmarneyimeng kundjalwern rowk kore ngaye ngahkurduyimi.”]]></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Wanjh birrimirndeyorrmeng birriwam birrimarrkdjawam Jesus bu kabirridjarrkni. Wanjh Jesus yonginj bu kunkodjke bokenh marnbom.]]></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Wanjh birridjalmirndewernkenh birrimekbe bininj birriwoybukwoni Jesus kore birrihbekkani nungka wokdihwokd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Jesus dja nuye bininj nawu benhbukkabukkani birribalhrey kore kunbolk Galilee, wanjh birriwohngimeng kore kubolkkimuk Samaria, dja minj manbuyika manbolh diwirrinj.]]></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Wanjh bedda birrimarneyimeng ngalmekbe daluk, “Ngad minj mak ngundiyawoyhwokwoybukwon ngudda kore yihmulewani ngadberre, dja ngadman wanjh ngarrinang dja ngarriwokbekkang, wanjh ngarriwoybukwon. Wanjh bolkkime ngarriburrbun nanihnjanu bininj bu nungka kanngehke karriwarlahkenh bininj rowk kore kondanjkunu kurorre!”Jesus Wam Kore Galilee Dja Bimarnbom Nakudji WurdyawJohn 4:43-54(Matthew 8:5-13; Luke 7:1-10)]]></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Kaluk bu kunkodjke bokenh yakwong, Jesus bolkbawong dja wam kore kunbolk Galile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Jesus yingkihyolyolmerrinj bu bolkmulewam Galilee, bu yimeng, “Nawu prophet minj kabirriwokmarrkmang kore nungan nuye nawu birriredbodeleng kabirrihni bininj.”]]></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Dja bu bebmeng kore Galilee, bininj nawu birrikang kumekbe birrikimey. Bedda birridjalyingkihnani Jesus bu kurdukurduyimi kore Jerusalem bu mulil birrihkarrmi, kunmekbekenh kunu wanjh bedda birrikimey.]]></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Jesus yawoyhdurndi kore kunred bolkngeyyoy Cana kore Galilee. Kumekbe kunu Jesus kerrngehkenh wam, kukku boborledkeng bu boyimerranj wine manbu grapes mankalkkid. Wanjh nakudji bininj kumekbe dingihdi kore kunred Capernaum, darnkih kore Cana. Kaluk nungka bimarnedurrkmirri nawu wohrnani king. Wanjh namekbe bininj nuye beywurd bimarneyawdoweni kunkimuk kore kunred nuye Capernaum.]]></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Bu namekbe bininj biwobekkang Jesus kumwam Judeabeh dja bebmeng kore Galilee, wanjh nungka wam biwernhmarrkdjawam Jesus bu kabenere kore Capernaum dja kabimarnbun namekbe wurdyaw nawu darnkih karrowen.]]></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Jesus biwokmey namekbe bininj dja benmarneyimeng nawu birrihni kumekbe, “Adju. Yiddok ngudda ngurridjare munguyh kandihnan kore ngaye ngakurduyime kundulkarre dorrengh bu marnbun ngudberre ngurrikangebarrhme. Dja bu burrkyak, wanjh kandidjalkewkme munguyh.”]]></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Wanjh namekbe bininj nawu bihmarnedurrkmirri nawu wohrnani king, bimarneyimeng Jesus, “Ngudda nawu yikuken, yimray werrknin dja wardi ngardduk beywurd kayawdowen.”]]></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Wanjh Jesus bimarneyimeng namekbe bininj, “Yiray, yirrokmen kured. Nawu ngudda ke beywurd kamakmen bolkkime.” Nawu namekbe bininj biwokwoybukwong Jesus, dja wanjh baldjaldokmeng kured.]]></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Wanjh bu balhrey kumekbe birriwohmirrknarrinj bininj nawu birrihmarnedurrkmirri, dja birrimarneyimeng, “Ngudda ke beywurd makminj dja minj dowimeninj.”]]></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irriwam wanjh birribebmeng kore kunredkimuk kabolkngeyyo Sychar. Bu kunmekbe kunred korroko Jacob ni kore darnkih Sychar, wanjh bibolkwong Joseph, nawu nuye beywurd.]]></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Dja nungka bendjawam, “Baleh dungyimi bu makminj nawu wurdyaw ngardduk?” Bedda birrimarneyimeng, “Wolehwolehni baldungdjerrkdanginj wanjh kundjak bidjalmarneyakminj.”]]></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Wanjh nawu nakornkumo burrbom bu kuhni dungyimi bu Jesus yimeng, “Ngudda ke beywurd kamakmen.” Wanjh nungka dja nawu bininj nuye dja namud nuye rowk wanjh birriwoybukwong Jesus.]]></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Kuhni wanjh bokenhkah Jesus kurduyimeng God nuye kundulkarre dorrengh yerre wanjh bolkbawong Judea dja wam kore Galilee.]]></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anjh kumekbe njilhmi yoy kore Jacob ngadkaruy korroko nuyeni. Kaluk bu kunbarnangarrburrk, Jesus dja nuye bininj nawu benbukkabukkani birribebmeng kore kungad, wanjh Jesus yerrkang kumekbe dja ngudjwarreminj bu kumhrey djarre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8 ]]></a:t>
            </a:r>
            <a:r>
              <a:rPr lang="en-US" b="1" sz="3000" spc="0" u="none">
                <a:solidFill>
                  <a:srgbClr val="000000">
                    <a:alpha val="100.00%"/>
                  </a:srgbClr>
                </a:solidFill>
                <a:latin typeface="Calibri"/>
              </a:rPr>
              <a:t><![CDATA[Wanjh kumekbe nawu benbukkabukkani birribawong nungka, dja birriwam kore kurrurkwern bu kabirribayahme manme.Wanjh kundjalmekbe rerrih ngalkudji daluk ngalkang Samariabeh kumwam kabomang kukku kore kungad. Wanjh Jesus biboyidjawam ngalmekbe dalu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anjh ngaleng bimarneyimeng, “Njalekah kanboyidjawam ngaye nawu daluk. Kanna, ngaye nuk ngaredbuyika, dja ngakang Samariabeh. Dja ngudda kunu yiredbuyika nawu Jew bininj?” Kaluk nawu bininj birrikang Samaria dja mak nawu Jew bininj minj birriraworrimeninj kukudji. Wanjh kunmekbekenh kunu ngalmekbe daluk bu bimarneyime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anjh Jesus bimarneyimeng, “Ngudda minj ngaye kanburrbun bolkkime nawu boyidjawan, dja mak minj yihburrbun kore God bu djal burudjang ngunwon. Bu ngudda yiburrbuyi kuhni, wanjh kandidjawayi ba bu ngaye bowoyi kukku manbu ngundarrkidwon.”]]></a:t>
            </a:r>
          </a:p>
        </p:txBody>
      </p:sp>
    </p:spTree>
  </p:cSld>
  <p:clrMapOvr>
    <a:masterClrMapping/>
  </p:clrMapOvr>
</p:sld>
</file>

<file path=ppt/theme/theme1.xml><?xml version="1.0" encoding="utf-8"?>
<a:theme xmlns:a="http://schemas.openxmlformats.org/drawingml/2006/main" name="Theme82">
  <a:themeElements>
    <a:clrScheme name="Theme8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2026-09-02T09:06:22Z</dcterms:created>
  <dcterms:modified xsi:type="dcterms:W3CDTF">2026-09-02T09:06:22Z</dcterms:modified>
  <dc:title>Bible.com.au: John 4:1-54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