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hli daluk biwokmey, bimarneyimeng, “Yina! Ngudda nawu yikimuk, minj yikarrme djabbirlana ba bu yibomang dja kanjdji kangadkuyeng duninjh, dja balehbeh yibomang kukku manbu kandarrkid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ngadberre mawah Jacob nganyikurrmeng kuninjkunu kunngad. Nungka dja mak nuyeni nawu bebeywurd birridjarrkbonguni kuninjkunu kukku, dja mak mayh bedberreni. Yiddok ngudda yimankek yiyime bu yiwernhyurrhke nawu Jac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ibadwokmey bimarneyimeng, “Bu nangale nawu kabongun maninjmanu kukku manbu mahni kunngad kahyo, wanjh kayawoyhkombukdow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nangale kabongun manbuyika kukku manbu ngaye ngabowon, wanjh nakka minj kayawoyhkombukdowen bu munguyh. Manbu ngaye ngabowon kukku kaboyimerran yiman njilhmi kaboyakburren dja kadjalborlobme kore kukange nuye wanjh kunukka kadjaldarrkidmen munguyh munguy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lengmanwali bimarneyimeng, “Nawu yikimuk, kanbowo mahni manbu kukku ba minj ngayawoyhkombukdowen dja minj ngamyawoyhdurndeng mahni kukku ngabom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ungka bimarneyimeng, “Yiray yikayhmen nabininjkobeng ke dja ngunemdjarrkdurnden kon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alengmanwali yimeng, “Ngaye minj nabininjkobeng ngakarrme.” Jesus bimarneyimeng, “Ngudda woybukkih yihyime bu minj nabininjkobeng yikarr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yibenkarrmi kunbidkukudji bininj, dja namekbe nawu bolkkime ngunehni minj nabininjkobeng ke. Ngudda wanjh woybukkih kanmarne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leng yimeng, “Nawu yikimuk, ngaye wanjh bolkkime ngaburrbun bu ngudda nawu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d nawu mawahmawah ngadberre wanjh God birrimarneboddangeni yiwarrudj kore kondanjkunu kuwarddekimuk. Dja ngudda nawu Jews bininj ngurriyime kore kunred Jerusalem kundjalmekbe kubolkkudji bu God karrimarneboddan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Pharisees Birriwarnyakminj Kore Jesus KurdukurduyimiJohn 4: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bimarnemulewam, yimeng, “Daluk, kanwoybukwo kore ngaye marneyime ngudda. Darnkih kuhni bu kamre bu minj mak konhda kore kuninjkunu kunwardde, dja mak minj kore kuredkimuk Jerusalem bu ngurriyawoyhmarneboddan God nawu Kornkum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bininj nawu ngurrikang Samaria, minj ngurriwernhburrbun bu nangale nawu ngurrimarneboddan, dja ngad nawu Jews bininj ngarrihmarneboddan yiwarrudj kore ngarriburrbun. Kaluk nanu God kahdurrkmirri kore ngad nawu Jews bininj ba bu nungka kabenngehke birriwarlahkenh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olkkime wanjh bininj nawu kabirridjare kabirrimarneboddan yiwarrudj God nawu Ngabbard bu djal mandjad, wanjh bedda kabirrimarneboddan kore kukange bedberre dja kabirrikangewoybuk dorrengh. Kundjalmekbe wanjh God nawu Kornkumo kadjare bu bininj kabirrikurduyime kore kabirrimarneboddan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God nungka Namalngmakkaykenh. Kumekbekenh kunu bininj nawu kabirridjare kabirrimarneboddan nuye, wanjh birridjaldin kore kunmalng bedberre dja mak birrikangewoybukn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almekbe daluk yimeng, “Ngaye ngaburrbun bu nawu Messiah kamhre dja nungan kanbukkabukkan rowk ngadberre.” (Messiah wanjh bininj kabirriyime kunngeybuyika warridj, nawu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esus yawoyhmulewarrinj, bimarneyimeng, “Ngaye wanjh nanu Messiah nawu ngaye bolkkime ngawokdi kore ngudd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ndjalmekbe rerrih Jesus nuye nawu benbukkabukkani birrimdurndi kore nungka. Bedda wanjh birridjalkangebarrhmeng bu bindinang Jesus benehwokdi ngalmekbe daluk. Dja bonj, minj nangale bidjawayi Jesus, “Adju. Baleh ngudda yiyime?” dja “Njalekenh ngudda ngunehwokdi ngalmekbe dal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Wanjh ngalmekbe daluk ngalngbawong djabbirlana dja wam durndi kore rurrkmirnderri. Ngaleng benmarnemulewam bu Jesuskenh. Wanjh benmarneyimeng nawu birrihni kumekbe, “Ngurrimray karrire dja ngurrina nawu bininj ngangalkeng. Nungka nganmarneyimeng kundjalwern rowk kore ngaye ngahkurduyimi korroko. Kunubewu nungka wanjh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bedda birribekkang wanjh yikahwi bininj birribolkbawong kumekbe kunred dja birrihrey kore Jesus bu birriwokbekkayikenh.Jesus Benbukkabukkang Nawu Disciples Bu Kabindimang Birribuyika Bininj NuyeJohn 4:31-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ngalmekbe daluk wam, nungka nuye benbukkabukkani birrimarneyimeng, “Nawu kanbukkabukkan. Njah! Ba yingun man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burrk nungka Jesus bolkbawong Judea. Kuninjkunu bu yimerranj: Jesus nuye nawu benbukkabukkani wanjh bindikukdjuhkeyi birriwern bininj. Jesus minj nungan benkukdjuhkemeninj, dja bininj nuyeni nawu bindibukkabukkani, bedda wanjh bindikukdjuhkeyi. Wanjh nawu Pharisees birriwobekkang bu Jesus yimankek benmangi birriwern bininj dja benkukdjuhkeyi, dja nawu John minj benwernhmirndemayi bu benhkukdjuhkeyi bininj. Bu kunmekbe wanjh birridjalburrbuni nawu Pharisees wanjh kunu birriduy nawu Jesus. Wanjh kuhni bu Jesus benwokbekkang wanjh nungka bolkbawong Judea dja durndi kore kubolkkimuk Galilee.Jesus Bimarneyolyolmerrinj Daluk Ngalbu Ngalkang Kunbolk Samaria.John 4:4-30]]></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benmarneyimeng, “Ngaye ngakarrme manme bu ngahngun manbu ngudda minj ngurriburrb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ininj nuye nawu benbukkabukkani birrimarneyimerrinj, “Kunubewu nangale korroko biwong man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benmarneyimeng, “Ngaye God nganmunkeweng kadjare ngayakwon nuye nawu nganwong bu ngahdurrkmirrikenh kore nungka kadjare. Bu ngaye ngakurduyime rowk kore nungka kadjare, wanjh kunukka yiman yerreh ngangun manme manmak dja ngaworrkmiwo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dda ngurriburrbun bu ngurriyime, ‘Med, karrimadbun manekke manme kabarnemdjolengmen bu dird kunkarrngbakmeng.’ Dja ngaye bolkkime marneyime, ngurrina, ngurridjalwernhbolkna bu ngokko manme manbu djolengminj. Bu wanjh bolkkime karrimoyhma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yawoyhyimeng bedberre, “Birribuyika bininj bolkkime kabirrihmoyhmang manme bu kabirrimarnedurrkmirri God, dja nungka kabenmarnekarremulewan. Ngayolyolme bu God kabenmang bininj ba bu kabirrimimbimen munguyh munguyh kore nungka. God kadjare bu ngudda bininj nuye ngurridjarrkmarrmarr, ngayime bininj nawu birridudji kunwok nuye yiman manmim birriweyi, dja mak ngudda nawu ngurrbenmang bininj, yiman bu ngurrimoyhmang manbu mandjol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uhni mak Jesus benmarneyimeng, “Kunbadbuyika bu bininj kabirriyime, ‘Nakudji bininj karrudjeng dja nawu nabuyika kamoyhmang’. Bu kuhni wanjh kunwoybuk bu marnehmarneyime ngu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gaye wanjh munkeweng ngudberre ba bu ngurrimoyhmang manme kore birribuyika birridudji korroko. Nawu birribuyika bininj birridurrkmirranj korroko ngudda ngurrimang kore bedda birrihdurrkmirrikenh.”Bininj Nawu Birrikang Samaria Birriwoybukwong JesusJohn 4:39-4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awu birriwern bininj birrikang Samaria nawu birrihni kumekbe, bedda birriwoybukwong kore daluk benmarnemulewam, bu benmarneyimeng, “Nungka nganmarneyimeng kundjalwern rowk kore ngaye ngahkurduyim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birrimirndeyorrmeng birriwam birrimarrkdjawam Jesus bu kabirridjarrkni. Wanjh Jesus yonginj bu kunkodjke bokenh marnb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rridjalmirndewernkenh birrimekbe bininj birriwoybukwoni Jesus kore birrihbekkani nungka wokdihwok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dja nuye bininj nawu benhbukkabukkani birribalhrey kore kunbolk Galilee, wanjh birriwohngimeng kore kubolkkimuk Samaria, dja minj manbuyika manbolh diwirr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bedda birrimarneyimeng ngalmekbe daluk, “Ngad minj mak ngundiyawoyhwokwoybukwon ngudda kore yihmulewani ngadberre, dja ngadman wanjh ngarrinang dja ngarriwokbekkang, wanjh ngarriwoybukwon. Wanjh bolkkime ngarriburrbun nanihnjanu bininj bu nungka kanngehke karriwarlahkenh bininj rowk kore kondanjkunu kurorre!”Jesus Wam Kore Galilee Dja Bimarnbom Nakudji WurdyawJohn 4:43-54(Matthew 8:5-13; Luke 7:1-10)]]></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bu kunkodjke bokenh yakwong, Jesus bolkbawong dja wam kore kunbolk Galile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yingkihyolyolmerrinj bu bolkmulewam Galilee, bu yimeng, “Nawu prophet minj kabirriwokmarrkmang kore nungan nuye nawu birriredbodeleng kabirrihni binin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u bebmeng kore Galilee, bininj nawu birrikang kumekbe birrikimey. Bedda birridjalyingkihnani Jesus bu kurdukurduyimi kore Jerusalem bu mulil birrihkarrmi, kunmekbekenh kunu wanjh bedda birrikime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yawoyhdurndi kore kunred bolkngeyyoy Cana kore Galilee. Kumekbe kunu Jesus kerrngehkenh wam, kukku boborledkeng bu boyimerranj wine manbu grapes mankalkkid. Wanjh nakudji bininj kumekbe dingihdi kore kunred Capernaum, darnkih kore Cana. Kaluk nungka bimarnedurrkmirri nawu wohrnani king. Wanjh namekbe bininj nuye beywurd bimarneyawdoweni kunkimuk kore kunred nuye Capernau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 namekbe bininj biwobekkang Jesus kumwam Judeabeh dja bebmeng kore Galilee, wanjh nungka wam biwernhmarrkdjawam Jesus bu kabenere kore Capernaum dja kabimarnbun namekbe wurdyaw nawu darnkih karrow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biwokmey namekbe bininj dja benmarneyimeng nawu birrihni kumekbe, “Adju. Yiddok ngudda ngurridjare munguyh kandihnan kore ngaye ngakurduyime kundulkarre dorrengh bu marnbun ngudberre ngurrikangebarrhme. Dja bu burrkyak, wanjh kandidjalkewkme munguy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amekbe bininj nawu bihmarnedurrkmirri nawu wohrnani king, bimarneyimeng Jesus, “Ngudda nawu yikuken, yimray werrknin dja wardi ngardduk beywurd kayawdow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bimarneyimeng namekbe bininj, “Yiray, yirrokmen kured. Nawu ngudda ke beywurd kamakmen bolkkime.” Nawu namekbe bininj biwokwoybukwong Jesus, dja wanjh baldjaldokmeng kur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bu balhrey kumekbe birriwohmirrknarrinj bininj nawu birrihmarnedurrkmirri, dja birrimarneyimeng, “Ngudda ke beywurd makminj dja minj dowime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wam wanjh birribebmeng kore kunredkimuk kabolkngeyyo Sychar. Bu kunmekbe kunred korroko Jacob ni kore darnkih Sychar, wanjh bibolkwong Joseph, nawu nuye beywu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nungka bendjawam, “Baleh dungyimi bu makminj nawu wurdyaw ngardduk?” Bedda birrimarneyimeng, “Wolehwolehni baldungdjerrkdanginj wanjh kundjak bidjalmarneyakminj.”]]></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nawu nakornkumo burrbom bu kuhni dungyimi bu Jesus yimeng, “Ngudda ke beywurd kamakmen.” Wanjh nungka dja nawu bininj nuye dja namud nuye rowk wanjh birriwoybukwong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uhni wanjh bokenhkah Jesus kurduyimeng God nuye kundulkarre dorrengh yerre wanjh bolkbawong Judea dja wam kore Galil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mekbe njilhmi yoy kore Jacob ngadkaruy korroko nuyeni. Kaluk bu kunbarnangarrburrk, Jesus dja nuye bininj nawu benbukkabukkani birribebmeng kore kungad, wanjh Jesus yerrkang kumekbe dja ngudjwarreminj bu kumhrey djarr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anjh kumekbe nawu benbukkabukkani birribawong nungka, dja birriwam kore kurrurkwern bu kabirribayahme manme.Wanjh kundjalmekbe rerrih ngalkudji daluk ngalkang Samariabeh kumwam kabomang kukku kore kungad. Wanjh Jesus biboyidjawam ngalmekbe dalu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galeng bimarneyimeng, “Njalekah kanboyidjawam ngaye nawu daluk. Kanna, ngaye nuk ngaredbuyika, dja ngakang Samariabeh. Dja ngudda kunu yiredbuyika nawu Jew bininj?” Kaluk nawu bininj birrikang Samaria dja mak nawu Jew bininj minj birriraworrimeninj kukudji. Wanjh kunmekbekenh kunu ngalmekbe daluk bu bimarne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imarneyimeng, “Ngudda minj ngaye kanburrbun bolkkime nawu boyidjawan, dja mak minj yihburrbun kore God bu djal burudjang ngunwon. Bu ngudda yiburrbuyi kuhni, wanjh kandidjawayi ba bu ngaye bowoyi kukku manbu ngundarrkidwo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2026-07-17T02:05:28Z</dcterms:created>
  <dcterms:modified xsi:type="dcterms:W3CDTF">2026-07-17T02:05:28Z</dcterms:modified>
  <dc:title>Bible.com.au: John 4:1-54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