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icodemus biwokmey yimeng, “Minj ngaye ngaburrbun bu baleh kuhni kayimerr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iyawoyhmarneyimeng, “Ngudda nuk nawu yidjalwernhkimuk dja yibenhbukkabukkan bininj rowk nawu Israel benkebmawahmeng, dja njalekah bu minj yiwernhburrkburrkbekkan kore ngaye marnehmarne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ybukkih, djal woybukkih duninjh marneyime ngudda. Ngad wanjh ngundimarneyime bu ngad ngarriburrbun, dja ngad ngundimarnemulewan kore ngad ngarrinang. Dja ngaleng, ngudda kandidjalwokwirrih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bukkabukkang ngudberre kore nawu kurorrewaken, dja minj kandiwoybukwoyi. Dja bu ngaye marneyolyolme kore nawu heavenbeh wanjh kunukka minj nuk kandiwoybukw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awu Bininj Duninjh ngadjalkudji ngamkoluy kore heavenbeh. Dja minj nangale nabuyika bininj bidbuyi ngimeninj kumekbe kore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iburrbun bu Moses dingihdi kubolkdarleh dja marnbom wirlmurrng nawu kukyimi nayin, dja kukbarnnameng kore kundulk wayhkeng kaddum. Wanjh kunmekbe karohrok nganmarnekurduyimerran ngayemanwali bu ngandikukwayhke ngaye nawu Binin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kuhni nganmarnekurduyimerran ngardduk, wanjh birriwern bininj nawu ngandihwoybukwon wanjh kabirrimalngmimbi munguyh munguyh.” Kuhni bu Jesus yolyolmeng bu mulewar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iyawoyhmarneyimeng Nicodemus, bu yawoyhmulewarreni, wanjh yimeng, “God nawu benmarnedjareminj bininj birriwarlahkenh rowk wanjh kunmekbekenh kunu benwong bedberre nawu nuye beywurd nadjalkudji duninjh, ba bu bininj nawu kabirrihwoybukwon, wanjh minj mak kabirrimalngdowen dja kabirridjalmalngmimbi munguyh munguy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God bimunkeweng nawu beywurd nuye bu djareminj kabenngehke birriwarlahkenh bininj rowk. Namekbe nawu beywurd nuye minj kumrawinj bu kabenwelengnamekenh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ninj nawu kabirriwoybukwon nawu beywurd nuye God, nakka wanjh God minj kabenwelengname. Dja nawu bininj minj kabirriwoybukwon, nakka wanjh God korroko benwelengnameng, dja minj kabirriwoybukwon kore kunngey nuye nawu nadjalkudji beywurd nuy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eyolyolmi Nicodemus Bu KayawoyhdangenkenhJohn 3: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ekke nungka nawu beywurd nuye God bolkwolkang bedberre bininj, dja bedda minj birridjareniwirrinj. Dja kabirridjaldjare kabirrihdjaldi kore kubolkmunun dja kabirridjalkurduyime kunwarre. Kumekbekenh kunu God wanjh kabendjadme bu kabenwarrew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kabirrihyime kunwarre bedda kabirribirluwidnan. Minj mak kabirridjare kabirrimre kore kabolkwolkan dja kabirriwarnyak nangale nawu kabennan kabirrihkurduyime kunwarrehw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ninj nawu kunwoybuk kahkarrme, nungka wanjh kamre kore kabolkwolkayindi dja kadjare bininj birribuyika kabirriburrbun bu nungka kabidjalwokmarrkmang God.”John Nawu Benkukdjuhkeyi Yolyolmerrinj Nungan Kore Bimulewani JesusJohn 3:22-3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djalmekbe rerrih Jesus dja bininj nawu benbukkabukkani, wanjh birribolkbawong Jerusalem kore kurralk ngarre. Dja birriwam kore kabolkngeyyo Judea, wanjh bedda birriyerrkang. Bu kumekbe Jesus birridjarrkdi dja mak benhkodjdjuhkeyi yikahwi bin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Mak nawu John benkodjdjuhkeyi bininj kore kubadbolkbuyika. Bu kuhni wanjh kerrngehkenhni yerre wanjh king bikurrmeng John kore prison dukkahdukkayindi. Kaluk nungka benkodjdjuhkeyi kore kukku kunbowern boyoy, kumekbe bolkngeyyoy Aenon kore darnkih kunred Salim. Birriwern bininj birrirey munguyh kore John kumekbe benkodjdjuhke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ikahwi binihbininj nawu John benhbukkabukkani birrihdangwerreni nabuyika bininj nawu Jew. Wanjh bu birridangwerreni kore bininj kabirrikukdjirridjburrenkenh mandjad ba bu God kabenmarneyime bu bedda birrikangebe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ohn nuye binihbininj birrimwam birrimarneyimeng nawu John, “Yina Rabbi, nawu ngudda kanhbukkabukkan ngadberre, ngudda yiburrbun bininj nawu ngunehdjarrkdi kore bewhbeh mankabo Jordan nawu yihmulewani. Wanjh nungka kahbenkukdjuhke bininj dja birriwern kabirrimunkekadjung bolkkime. Dja bedda minj mak ngundikadjung ngudd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Wanjh John benwokmey, benmarneyimeng, “Kamak bu naninjanu bininj nganmarnedokme. God nungan bimarnbom ba bu bininj birriwern kabirrimunkekadjung. God nungka nadjalkudji kakurduyime. Dja kandibekka. Ngaye kerrngehkenhni marneyimeng ngudberre bu ngaye minj nawu Christ. Dja God nganyingkihmunkeweng ngamarnedokmeng nungka nuye Jesus. Ngudda wanjh ngurriweleng kandibekkani bu kuhni wanjh woybukkih marneyimeng korroko ngu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gaye wanjh nganjilngmak bu Jesus kabirrimunkekadjung. Ngaye wanjh ngayingkihmarnekarremarnbom nuye. Dja ngurrina. Kuhni yiman bu daluk dja bininj kabenemarren, dja ngaye wanjh yiman kayime djawirna nuye namekbe nawu nakaliyi, dja Jesus yiman kayime bininj nawu kabimang daluk. Kaluk bu yiman nakaliyi kabimang daluk wanjh djawirna nuye kadjalnjilngmakmen bu kabenbenenan kabenemarren. Dja kunmekbe wanjh ngaye ngadjalwernhnjilngmakminj bolkkime bu nganan Jesus kabenmang birriwern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njh nungka djalwernkukenmen dja ngaye ngamarladjworri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kakkudjihni nakudji bininj wam benewokdanginj Jesus. Namekbe bininj ngeyyoy Nicodemus. Nawu nungka Phariseeni, dja mak birriraworrinj bininj nawu bindiwohrnani kore council bedberre nawu Jews. Wanjh nungka bimarneyimeng Jesus, “Rabbi, ngudda nawu yibenhbukkabukkan bininj! Ngad ngarriburrbun bu God ngunmunkeweng kanbukkabukkankenh ngadberre. Ngad ngundikurdunani kundulkarre God nuye dorrengh, dja kunmekbekenh ngarriburrbun bu woybukkih God ngunehdjarrk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mekbe bininj nawu kumkoluy kaddumbeh nungka wanjh nadjalwernhkuken. Ngaye wanjh ngamdolkkan kurorrebeh, dja ngahdjalyolyolme kurorrewaken. Wanjh ngaye djal kurorrewaken. Dja nawu bininj kumdolkkang heavenbeh nungka wanjh kabendjalyurrhke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nungka wanjh kayolyolme djal kunwoybuk kunmekbe kore nani dja bekkabekkani. Dja minj birriwern kabirriwoybukw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angale bininj kabiwoybukwon, nakka wanjh kaluk kabenmarnemulewan birribuyika bininj bu God kayime djal kunwok kunwoybu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hni wanjh namekbe bininj nawu God bimunkeweng, wanjh nakka kayolyolme God nuye kunwok. Dja God munguyh kabikukbarlmikenwon nuye Namalngmakkayken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d nawu kornkumo kabimarnedjare beywurd nuye, dja bibidnakenwong ba bu kakarrme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bininj kabirriwoybukwon namekbe beywurd nuye God, wanjh kunu kabirrimalngmimbimen munguyh munguyh. Dja nawu kabirrihwirrihme nawu beywurd nuye God, nakka wanjh minj kabirrinan kundarrkid duninjh, dja wanjh nungan God kabendjaldung mungu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iwokmey dja bidjalmarneyimeng Nicodemus, “Woybukkih, djal woybukkih duninjh marneyime ngudda, bininj nawu minj kayawoyhdangen wanjh kunukka minj kanan kore God kawohrna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icodemus biwokmey, bimarneyimeng, “Kek! Ngaye nuk ngarrabbolkminj. Minj mak ngayawoyhngimen kore ngalbadjan ngardduk kuwarlirrng ngarre bu nganyawoyhyawma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bimarneyimeng, “Woybukkih, djal woybukkih duninjh marneyime, bu kerrngehkenh duninjh yirranginj kore ngalbadjanbeh dja kunronj ngarre dorrengh, dja bonj, wanjh yiyawoyhdangimen kore Namalngmakkaykenh ngunmalngkerrngehme. Dja bu burrkyak, wanjh kunukka minj yingimen kore God kawohrnan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udda ke kunburrk wanjh ngundidarrkidwong kornkumo dja ngalbadjan. Dja bu kunmalng ke wanjh kunukka ngunmalngdarrkidwon Namalngmakkay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uwn bu bininj kabirribangmekangebarrhme bu ngaye ngayime bininj rowk birriyawoyhdangi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man kayime kunmayorrk manbu kahmayorrkbun kore baleh yarrkka kahre. Kunu ngurrihbekkan dja minj ngurriburrbun kore baleh kabuhbuhme dja kore kamhdolkkanbeh. Kunmekbe wanjh karohrok bu bininj nawu kabirriyawoyhdangen kore nawu Namalngmakkaykenh kabendarrkidwo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John 3:1-36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