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presProps" Target="presProps.xml"/>
  <Relationship Id="rId32" Type="http://schemas.openxmlformats.org/officeDocument/2006/relationships/viewProps" Target="viewProps.xml"/>
  <Relationship Id="rId3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35593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hn 21:1-2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up2018]]></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Dja nawu birribuyika bininj nakka wanjh birrikadjungi dja birribalhberrkdjorrngmangi manbu walabbi barlmi djenj dorrengh. Darnkih wanjh birribalbebmi kore kunkadjid, yiman 90 metres. Dja nawu walabbi birridjaldorrorrkeyi djenj dorrengh.]]></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Kaluk bu birribidbom kuberrk, wanjh birrinang kunak manbu yingkihrungi kunyirrke dorrengh. Kaluk kumekbe rungi djenj dja manlod kandidjdjaw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anjh Jesus benmarneyimeng, “Ngurrimka yikahwi nawu djenj ngurrimey bolkkim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Nawu Simon Peter wam bidbom kabbala wanjh kumdorrorrkeyi djenj walabbi dorrengh kore kuberrkkah. Nawu walabbi ngerdkendjobmeng nawu nawern djenj nakihkimuk. Bu nakaberrkwernni one hundred dja fifty three dja bonj, nawu walabbi minj mirledjalkmirawinj.]]></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Jesus benmarneyimeng, “Ngurrimray ba ngurrimalayngun manme.” Yikahwi bininj nuye minj mak birribaldjawayi bu nangale nakka, dja birribalkunikeleni, dja wanjh bedda birriburrbuni bu nungka nawu Kawohrnan Rowk bedberr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Jesus mey manlod kandidjdjawa dja benwonowong nawu nuyeni bininj, dja mak benwong djenj.]]></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Kuhni wanjh danjbikkah bu Jesus kukbukkarrinj bedberre bininj nawu birrimunkekadjungi nuye yerrekah bu God birrolkkayhweng kore kundowibeh.Jesus Benewokdanj PeterJohn 21:15-19]]></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Kaluk bu birringuneng manme birriyakwong, wanjh Jesus bimarneyimeng nawu Simon Peter, “Simon nawu beywurd nuye John, yiddok ngudda ngaye kanmarnedjare bulkkidj duninjh bu ngudda yibendjalyurrhke nahni bininj?” Peter bimarneyimeng, “Yoh, nawu yiwohrnan. Ngudda yiburrbun bu ngaye marnedjare.” Wanjh Jesus bimarneyimeng, “Yibenwon manme nawu ngardduk bininj, dja bedda wanjh yiman kayime mayh kilekilelh nawu lamb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Wanjh Jesus biyawoyhmarneyimeng, “Simon nawu beywurd nuye John, yiddok ngudda ngaye kanmarnedjare bulkkidj duninjh?” Peter bimarneyimeng, “Yoh, nawu yiwohrnan. Ngudda yiburrbun bu ngaye marnedjare.” Wanjh Jesus bimarneyimeng, “Yibennahna nawu ngardduk bininj dja bedda yiman kayime mayh nawu sheep ngardduk.”]]></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Wanjh Jesus bimarneyimeng nawu Peter, bu kuhni wanjh marnbom danjbikkah bu bimarneyimeng, “Simon nawu beywurd nuye John, yiddok ngudda ngaye kanmarnedjare bulkkidj duninjh?” Bu kuhni wanjh Peter njilngwarreminj bu bimarneyimeng danjbikkah, “Yiddok ngudda kanmarnedjare bulkkidj duninjh?” Wanjh bimarneyimeng Jesus, “Ngudda nawu yiwohrnan, yidjalwernhburrbun yehyeng rowk, dja mak kankangeburrbun bu ngaye marnedjare ngudda.” Wanjh Jesus bimarneyimeng, “Yibenwo manme nawu ngardduk bininj yiman kayime mayh nawu sheep ngarddu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esus Benyawoyhmarnebebmeng Nawu Bininj Nuye Kore Kurrula TiberiasJohn 21:1-14]]></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oybukkih djal woybukkih marneyime. Bu ngudda yiyawurrinjni wanjh yimahmaworreni kunmadj bu yidjalrey kore yidjareni. Kaluk bu ngudda yikohbanjmen, wanjh nabuyika bininj ngundukkan dja ngunberlkan kore minj yidjare yir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Bu kuhni Jesus yimeng yolyolmeng bu Peter kaluk karrowenkenh ba bu birriwern bininj kabirriburlume God. Wanjh Jesus bimarneyimeng, “Yimray, wanjh kankadju.” Wanjh bu benebalhwam.Jesus Biyolyolmeng Nabuyika Bininj Nuye nawu BimarnedjareniJohn 21:20-25]]></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Jesus dja Peter benebalhrey, wanjh Peter borledmeng dja binang namekbe bininj nawu Jesus bihmarnedjareni benbenemunkekadjungi. Namekbe nadjalkudjiwi bininj nawu bimarnenerrenkenhdanj kuberrekalk nuye Jesus bu birrihnguni kore manme, dja bidjawam, “Yiwohrnan, nangale nanu ngunkukweyka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Bu Peter binang namekbe bininj, wanjh bimarneyimeng Jesus, “Yiwohrnan, nahni baleh kab kabimarnekurduyimerran nuy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Jesus bimarneyimeng Peter, “Bonj, yibawo. Bu ngaye ngadjareniwirrinj bu nungka yimankek kadjaldarrkiddi kaluk yerrehkah ngamyawoyhdurndeng, dja kunukka minj ngudda ke. Dja ngudda yimray kandjalmunkekadju ngaye munguyh.”]]></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Kaluk birribuyika nawu bininj nuyeni Jesus birribekkang bu Jesus wokdanj, wanjh bedda birriyimi kunubewu namekbe bininj minj karrowen. Dja bedda birriwokmidjbom. Jesus minj yimeninj bu nungka kadjaldarrkiddi kaluk bu Jesus kamdurndeng. Dja kuhni bu Jesus djalyimeng, “Bu ngaye ngamarnedjare kadjaldarrkiddi kaluk yerrehkah ngamyawoyhdurndeng, dja kunukka minj ngudda k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Nahni wanjh bininj nadjalkudjiwi nawu kayolyolme kore kunwoybuk nang. Dja warridj nungka bimbom kuninjkunu rowk kunwok. Wanjh ngad ngarriburrbun nungka bu djal kunwoybuk kahmulewan.]]></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Jesus yimihyimi kundjalwern duninjh bu kuninjkunu djurra kore minj bimbuyindangimeninj. Bu nangale bininj bimbuyi rowk kore Jesus kurduhkurduyimi wanjh kundjalwern duninjh, kaluk kunukka wardi nawernniwirrinj djurra bu kuninjkunu kondah kunred minj karrmeninj!]]></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Kaluk bu yerrehkah wanjh Jesus benyawoyhmarnekukbukkarrinj nawu bininj nuye. Kaluk kuhni yimerranj bedberre kore darnkih kukadjid, kurrula bongeyyoy Tiberia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Nawu yikahwi bininj birrimunkekadjungi Jesus kumekbe birrihdjarrkdi. Bedda wanjh Simon Peter, Thomas nawu birringeybuni Didymus, Nathanael nawu nakang kunred Cana kore kubolkkimuk Galilee, dja nawu bebeywurd nuye Zebedee benebokenh, dja mak benebadbuyika nawu bininj nuye Jesu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Simon Peter benmarneyimeng nawu birrihdi, “Ngaye wanjh ngare djenj.” Wanjh bedda birrimarneyimeng, “Wanjh karribaldjarrkray.” Wanjh birridjalwam birribidburrinj kabbala. Birrikakweyi walabbi kunkakkuyeng dja minj birrimayinj djenj.]]></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Kaluk bu kumbarrhbuni wanjh Jesus kumdanginj kore kukadjid, wanjh nawu bininj nuyeni minj birrikukburrknayi dja birrikukmidjbuni.]]></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Jesus benmarnekayhmeng, “Wurdwurd! Yiddok minj ngurrimayi djenj?” Wanjh bedda birriyimeng, “Burrkyak, ngad minj ngarrimayi nawu djenj.”]]></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Wanjh Jesus benmarneyimeng, “Dja wardi ngurriwemen walabbi kore kukunkah ba ngurrimang djenj.” Wanjh birriburriweng nawu walabbi kore kukun, dja birrimey djenj nawern, dja minj mak birribidbuyhkemeninj manbu walabbi kore kabbala dja djenj mirledulmukwong.]]></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Nakudji bininj nuyeni Jesus nawu biwernhmarnedjareni duninjh, wanjh nungka bimarneyimeng Simon Peter, “Ngayh! Nahni nawu Kawohrnan Rowk kahdi!” Nawu Simon Peter bibekkang yimeng kuninjkunu kunwok, wanjh yawoyhdjohdjongburrinj nawu kunmadj nuyeni kerrngehkenhni kukyerrkkerrinj bu durrkmidurrkmirri, wanjh dolkkang kabbalabeh djuhmi kore kukku.]]></a:t>
            </a:r>
          </a:p>
        </p:txBody>
      </p:sp>
    </p:spTree>
  </p:cSld>
  <p:clrMapOvr>
    <a:masterClrMapping/>
  </p:clrMapOvr>
</p:sld>
</file>

<file path=ppt/theme/theme1.xml><?xml version="1.0" encoding="utf-8"?>
<a:theme xmlns:a="http://schemas.openxmlformats.org/drawingml/2006/main" name="Theme93">
  <a:themeElements>
    <a:clrScheme name="Theme9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2026-09-02T09:00:59Z</dcterms:created>
  <dcterms:modified xsi:type="dcterms:W3CDTF">2026-09-02T09:00:59Z</dcterms:modified>
  <dc:title>Bible.com.au: John 21:1-25 (gup2018)</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