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awu birribuyika bininj nakka wanjh birrikadjungi dja birribalhberrkdjorrngmangi manbu walabbi barlmi djenj dorrengh. Darnkih wanjh birribalbebmi kore kunkadjid, yiman 90 metres. Dja nawu walabbi birridjaldorrorrkeyi djenj dorreng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bu birribidbom kuberrk, wanjh birrinang kunak manbu yingkihrungi kunyirrke dorrengh. Kaluk kumekbe rungi djenj dja manlod kandidjdjaw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benmarneyimeng, “Ngurrimka yikahwi nawu djenj ngurrimey bolkk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Simon Peter wam bidbom kabbala wanjh kumdorrorrkeyi djenj walabbi dorrengh kore kuberrkkah. Nawu walabbi ngerdkendjobmeng nawu nawern djenj nakihkimuk. Bu nakaberrkwernni one hundred dja fifty three dja bonj, nawu walabbi minj mirledjalkmiraw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benmarneyimeng, “Ngurrimray ba ngurrimalayngun manme.” Yikahwi bininj nuye minj mak birribaldjawayi bu nangale nakka, dja birribalkunikeleni, dja wanjh bedda birriburrbuni bu nungka nawu Kawohrnan Rowk be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mey manlod kandidjdjawa dja benwonowong nawu nuyeni bininj, dja mak benwong dje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hni wanjh danjbikkah bu Jesus kukbukkarrinj bedberre bininj nawu birrimunkekadjungi nuye yerrekah bu God birrolkkayhweng kore kundowibeh.Jesus Benewokdanj PeterJohn 21:15-1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birringuneng manme birriyakwong, wanjh Jesus bimarneyimeng nawu Simon Peter, “Simon nawu beywurd nuye John, yiddok ngudda ngaye kanmarnedjare bulkkidj duninjh bu ngudda yibendjalyurrhke nahni bininj?” Peter bimarneyimeng, “Yoh, nawu yiwohrnan. Ngudda yiburrbun bu ngaye marnedjare.” Wanjh Jesus bimarneyimeng, “Yibenwon manme nawu ngardduk bininj, dja bedda wanjh yiman kayime mayh kilekilelh nawu lamb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biyawoyhmarneyimeng, “Simon nawu beywurd nuye John, yiddok ngudda ngaye kanmarnedjare bulkkidj duninjh?” Peter bimarneyimeng, “Yoh, nawu yiwohrnan. Ngudda yiburrbun bu ngaye marnedjare.” Wanjh Jesus bimarneyimeng, “Yibennahna nawu ngardduk bininj dja bedda yiman kayime mayh nawu sheep ngarddu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Jesus bimarneyimeng nawu Peter, bu kuhni wanjh marnbom danjbikkah bu bimarneyimeng, “Simon nawu beywurd nuye John, yiddok ngudda ngaye kanmarnedjare bulkkidj duninjh?” Bu kuhni wanjh Peter njilngwarreminj bu bimarneyimeng danjbikkah, “Yiddok ngudda kanmarnedjare bulkkidj duninjh?” Wanjh bimarneyimeng Jesus, “Ngudda nawu yiwohrnan, yidjalwernhburrbun yehyeng rowk, dja mak kankangeburrbun bu ngaye marnedjare ngudda.” Wanjh Jesus bimarneyimeng, “Yibenwo manme nawu ngardduk bininj yiman kayime mayh nawu sheep ngardd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yawoyhmarnebebmeng Nawu Bininj Nuye Kore Kurrula TiberiasJohn 21: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ybukkih djal woybukkih marneyime. Bu ngudda yiyawurrinjni wanjh yimahmaworreni kunmadj bu yidjalrey kore yidjareni. Kaluk bu ngudda yikohbanjmen, wanjh nabuyika bininj ngundukkan dja ngunberlkan kore minj yidjare y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 kuhni Jesus yimeng yolyolmeng bu Peter kaluk karrowenkenh ba bu birriwern bininj kabirriburlume God. Wanjh Jesus bimarneyimeng, “Yimray, wanjh kankadju.” Wanjh bu benebalhwam.Jesus Biyolyolmeng Nabuyika Bininj Nuye nawu BimarnedjareniJohn 21:20-2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dja Peter benebalhrey, wanjh Peter borledmeng dja binang namekbe bininj nawu Jesus bihmarnedjareni benbenemunkekadjungi. Namekbe nadjalkudjiwi bininj nawu bimarnenerrenkenhdanj kuberrekalk nuye Jesus bu birrihnguni kore manme, dja bidjawam, “Yiwohrnan, nangale nanu ngunkukweyk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Peter binang namekbe bininj, wanjh bimarneyimeng Jesus, “Yiwohrnan, nahni baleh kab kabimarnekurduyimerran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bimarneyimeng Peter, “Bonj, yibawo. Bu ngaye ngadjareniwirrinj bu nungka yimankek kadjaldarrkiddi kaluk yerrehkah ngamyawoyhdurndeng, dja kunukka minj ngudda ke. Dja ngudda yimray kandjalmunkekadju ngaye munguy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birribuyika nawu bininj nuyeni Jesus birribekkang bu Jesus wokdanj, wanjh bedda birriyimi kunubewu namekbe bininj minj karrowen. Dja bedda birriwokmidjbom. Jesus minj yimeninj bu nungka kadjaldarrkiddi kaluk bu Jesus kamdurndeng. Dja kuhni bu Jesus djalyimeng, “Bu ngaye ngamarnedjare kadjaldarrkiddi kaluk yerrehkah ngamyawoyhdurndeng, dja kunukka minj ngudda 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hni wanjh bininj nadjalkudjiwi nawu kayolyolme kore kunwoybuk nang. Dja warridj nungka bimbom kuninjkunu rowk kunwok. Wanjh ngad ngarriburrbun nungka bu djal kunwoybuk kahmulew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yimihyimi kundjalwern duninjh bu kuninjkunu djurra kore minj bimbuyindangimeninj. Bu nangale bininj bimbuyi rowk kore Jesus kurduhkurduyimi wanjh kundjalwern duninjh, kaluk kunukka wardi nawernniwirrinj djurra bu kuninjkunu kondah kunred minj karrmeninj!]]></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yerrehkah wanjh Jesus benyawoyhmarnekukbukkarrinj nawu bininj nuye. Kaluk kuhni yimerranj bedberre kore darnkih kukadjid, kurrula bongeyyoy Tiberi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wu yikahwi bininj birrimunkekadjungi Jesus kumekbe birrihdjarrkdi. Bedda wanjh Simon Peter, Thomas nawu birringeybuni Didymus, Nathanael nawu nakang kunred Cana kore kubolkkimuk Galilee, dja nawu bebeywurd nuye Zebedee benebokenh, dja mak benebadbuyika nawu bininj nuye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mon Peter benmarneyimeng nawu birrihdi, “Ngaye wanjh ngare djenj.” Wanjh bedda birrimarneyimeng, “Wanjh karribaldjarrkray.” Wanjh birridjalwam birribidburrinj kabbala. Birrikakweyi walabbi kunkakkuyeng dja minj birrimayinj dje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bu kumbarrhbuni wanjh Jesus kumdanginj kore kukadjid, wanjh nawu bininj nuyeni minj birrikukburrknayi dja birrikukmidjbu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benmarnekayhmeng, “Wurdwurd! Yiddok minj ngurrimayi djenj?” Wanjh bedda birriyimeng, “Burrkyak, ngad minj ngarrimayi nawu dje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Jesus benmarneyimeng, “Dja wardi ngurriwemen walabbi kore kukunkah ba ngurrimang djenj.” Wanjh birriburriweng nawu walabbi kore kukun, dja birrimey djenj nawern, dja minj mak birribidbuyhkemeninj manbu walabbi kore kabbala dja djenj mirledulmukwo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kudji bininj nuyeni Jesus nawu biwernhmarnedjareni duninjh, wanjh nungka bimarneyimeng Simon Peter, “Ngayh! Nahni nawu Kawohrnan Rowk kahdi!” Nawu Simon Peter bibekkang yimeng kuninjkunu kunwok, wanjh yawoyhdjohdjongburrinj nawu kunmadj nuyeni kerrngehkenhni kukyerrkkerrinj bu durrkmidurrkmirri, wanjh dolkkang kabbalabeh djuhmi kore kukku.]]></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2026-06-22T02:43:40Z</dcterms:created>
  <dcterms:modified xsi:type="dcterms:W3CDTF">2026-06-22T02:43:40Z</dcterms:modified>
  <dc:title>Bible.com.au: John 21:1-25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