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8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mekbe nabuyika nawu bininj kerrngehkenhni bolkmey kumekke kuwardderurrk, nungka warridj balngimeng, djalnang bu woybukkihni dja wanjh woybukwo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inj bedda birribangmeburrkburrkmayi kore djurra biyingkihyolyolmi bu Jesus wanjh yawoyhdolkka kore kundowi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edda benedurndi kured benewoneng.Jesus Bimarnekukbukkarrinj Mary Ngalbu Ngalkang MagdalabehJohn 20:11-18(Matthew 28:9-10; Mark 16:9-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galbu Mary dingihdi kuberrkkah kore kuwardderurrkdangmaye dja nalkbunalkbuni. Dja bu kunmekbe nalkbuni wanjh boddanj royhmeng kore kuwardderur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enbenenang angels bokenh nawu benedjongbuyindi kunmadj nawu madjbeleni duninjh. Nakudji nawu ni kore kukodj dja nabuyika nawu ni kore kurrenge kore Jesus kukyohkukyoy kerrngehkenh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edda benemekbe angel benemarneyimeng Mary, “Ngudda ngalu daluk, njalekah bu yihnalkbun?” Mary benbenemarneyimeng benemekbe angel bokenh, “Aba. Ngaye ngahmarnenalkbun nawu nganmarnewohrnan ngardduk, dja minj ngaburrbun kore baleh birrikukkang bu birrikukkurrm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kuninjkunu yimeng wanjh ngaleng balborledkerrinj dja wanjh binang Jesus bu yawoyhmimbiminj, dingihdi kumekbe. Dja wanjh Mary minj biwernhkukburrknayi nu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bimarneyimeng, “Ngudda ngalu daluk, njalekenh ngudda yihnalkbun, dja yihnalkyiyawan?”Mary ngaleng burrbuni bu yimankek yimi nawu bininj kabolknahnan kore manme dudjihdudjindi. Dja ngaleng bimarneyimeng, “Ngayh, nawu yikimuk, bu ngudda yikukmey yikukkang, wanjh kanmarneyimen baleh kore yikukkurrmeng, ba ngaye ngare ngakukma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wanjh bingeybom, bimarneyimeng, “Mary!” Wanjh Mary wohborledmeng dja bimarneyimeng, “Rabboni!” Bu Mary wokdanginj kunwok Hebrew, kunmekbe kunwok kayime “nawu kanbukkabukk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bimarneyimeng, “Yuwn bu kandjalkukkarrme munguyh, dja ngaye kunu minj ngabangmerawinj kaddum kore Ngabbard. Dja yiray yibenmarneyimen nawu ngaye ngarridanginj, yibenmarneyimen bu ngaye ngare kaddum kore ngardduk Ngabbard dja ngudda mak ngudberre Ngabbard, nawu ngaye ngardduk God dja mak ngudda ngudberre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luk Dja Bininj Birribolknang Kore Nungka Kukyohkukyoy Wanjh BolklarrkniJohn 20:1-10(Matthew 28:1-10; Mark 16:1-8; Luke 24: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galbu Mary ngalbu Magdalabeh wam wanjh benmarnemulewam nawu bininj birrimunkekadjungi Jesus. Ngaleng yimeng, “Ngaye nganang nawu kawohrnan.” Kaluk benmarneyolyolmeng rowk bu kunwok bimarneyimengkenh.Jesus Wanjh Benmarnedarrkidbebmeng Nuye Bininj Nawu DisciplesJohn 20:19-23(Matthew 28:16-20; Mark 16:14-18; Luke 24:36-4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kundjalmekbe kunbarnangarrakudjini manbu Djandi ngarre, bu kukak yimerranj, nawu bininj birrimunkekadjungi Jesus birrimornnamerrinj kore birridangbalhmerrinj dja birridangrayekwong. Bedda wanjh bindihkengemi nawu birriwohrnani Jews bininj. Kaluk kundjalmekbe rerrih Jesus bebmeng dja djaldanginj kubulkayh bedberre. Wanjh nungka benmarneyimeng, “Ngaye won ngudberre kunmodmikenh ngarddu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enmarnebukkarrinj kunbid bokenh dja mak kungorrk nuye. Wanjh bu birrinang nawu Kawohrnan Rowk, bedda wanjh birrimarrmarrminj duninj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benyawoyhmarneyimeng bedberre, “Ngaye won ngudberre kunmodmikenh ngardduk. Dja kandibekka. God nawu kornkumo nganmunkeweng, wanjh kadjalrohrok yerreh bu ngayemanwali munkewe ngu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benwelengngolekwong bedberre dja benmarneyimeng, “Ngaye wanjh won ngudberre Namalngmakkaykenh. Ngurriki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ngudda ngurrbenmarneyime nangale bininj bu God kabenmarnebengmidjdan kunwarre bedberre, wanjh kunu bonj, kabularrbuyindan bedberre. Dja bu ngurrbenmarneyime yikahwi bininj bu God minj kabenmarnebengmidjdan kunwarre bedberre, wanjh woybukkih, kunukka minj kabularrbuyindan bedberre kunwarre.” Kuhni bu Jesus benmarneyimeng.Jesus Yawoyhkukbukkarrinj Bedberre Kore Thomas Dorrengh BirridjarrkdarrkidnangJohn 20:24-29]]></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Thomas nawu birringeybuni Didymus, nungka minj birridjarrkdiwirrinj bu Jesus benmarnebebmeng bedberre nawu birribuyika nuye bin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bedda birrimarneyimeng, “Ngad ngarrinang nawu kawohrnan!” Wanjh nawu Thomas benmarneyimeng nawu binihbininj, “Ngaye minj woybukwon ngudberre bu kandimarneyime. Dja ngaleng ngaye ngayeman ngawoybukwon bu ngabidnan kore nails birribiddundulubom dja ngabidkurrmerren kore ngamorninjbekkan, dja mak ngabidkurrmerren kore kudjorrk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unbuyika Djandini nawu bininj birrimunkekadjungi Jesus birriyawoyhdangbalhmerrinj kore kururrk, dja nawu Thomas dorrengh birridjarrkni. Kaluk kundjalmekbe rerrih Jesus bebmeng djaldanginj kubulkayh bedberre. Dja benmarneyimeng, “Ngaye won ngudberre kunmodmikenh ngarddu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mekbe Jesus bimarneyimeng Thomas, “Yibidkurrmerrimen kore kumorninj ngardduk dja kanbidna. Dja mak yibidkurrmerrimen kore kungorrk ngardduk. Dja yuwn bu kanyawoyhkewkme kore ngayekenh. Dja wanjh kunu kandjalwoybukwo ngaye munguy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djandini, Mary ngalbu Magdalabeh bolkdjahwong kore Jesus birrikukkurrmeng. Wam bu kakyoy kumhkabelni djarreh, dja nang manbu kunwardde warddedangbalhmiyindi dja makka warddedjirrkkarrinj kore kumidj bu dangmarrhmiw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Thomas bimarneyimeng, “Ngudda nawu ngardduk kanmarnewohrnan, dja mak ngudda wanjh ngardduk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bimarneyimeng, “Ngudda yiwoybukwong bu ngaye kannang. God wanjh kabenmarnekurduyime kunmak bininj nawu ngandidjalwoybukwon kore ngaye ngardduk dja minj bedda kandidarrkidnan.”John Mulewarrinj Bu Njalekenh Bimbom Nahni DjurraJohn 20:30-31]]></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wanjh kunwernkah djaldurrkmirranj kundulkarre dorrengh bu bininj nuye birrikurdunani, dja mak minj bimbuyindangimeninj kore nanihnjanu djurr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kuninjkunu kore bimbuyindanj ba bu ngudda ngurriwernhburrbun bu woybukkih duninjh nawu Jesus nungka wanjh Christ dja mak God nuye Beywurd. Dja bu ngurriwoybukwon nuye wanjh kunukka ngudda ngurrikarrme kundarrkid nuy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wanjh marrkinrlobmeng durnhdurndi kured kore benedi Simon Peter dja mak namekbe bininj nawu Jesus bihmarnedjareni. Mary ngalbu Magdalabeh wanjh benbenemarneyimeng, “Bedda wanjh birrikukkang nawu kawohrnan kore kukyokukyoy, dja ngad daluk minj ngarriburrbun kore baleh birrikukkurr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Peter dja mak nabuyika bininj benerlobmeng bu benebolknang kore kuwardderur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nedjarrkrlobmi wanjh nawu nabuyika bininj wernkih murrmiwam dja bibawong Peter yerreh, wanjh nungka werrk bolkdjorrngmey kore kuwardderur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ungka minj ngimeninj, dja boddanj royhmeng nang djalmanburrbawi yongohyo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Simon Peter kumbebmeng rerreh nawu djalngimeng kore kumekke kunwardderurrk, dja nang bu kunmadjwi djahdjalyo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awu manburrba birriyikodjdukkang, nakka wanjh djahdjalmadjyoy djaldukkayindi bebbehbeh.]]></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2026-06-25T12:46:49Z</dcterms:created>
  <dcterms:modified xsi:type="dcterms:W3CDTF">2026-06-25T12:46:49Z</dcterms:modified>
  <dc:title>Bible.com.au: John 20:1-31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