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esus benmarneyimeng, “Mah wanjh, ngurriboma dja ngurriboka ngurribowo bininj nawu kawohrnan mulilkenh.” Wanjh bedda kunmekbe birridjalkurduyi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mekbe bininj nawu wohrnani mulilkenh wanjh bonguneng bomanjbekkang kukku manbu bomanjborledmeng bu wine boyimerranj. Kaluk namekbe bininj minj burrbuyinj bu balehbeh kumbomarnbuyindanj. Dja nawu birrimhbokani birrimekbe birridjalburrbuni bu Jesus bomarnbom. Wanjh bu bonguneng bomanjbekkang wanjh bikayhmeng bininj nawu benemarrinj dal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idjawam, “Ngayh! Balehbeh mahni yibongalkeng manbomanjmak? Ngudda yikurduyimeng kunmak. Birriwern bininj bu kabirrimarren wanjh kabindibowon manbu manbomak werrk. Kaluk bu birriwern kabirriworromkan wanjh manbomanjwarre kabindibowon. Dja ngudda yikurduyimeng kunbuyika, dja bolkkime yibebkeng manbu manbomanjmakkaykenh kore yihbokarrm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injkunu Jesus kurduyimeng bu wam kunred Cana kore kubolkkimuk Galilee. Bu kuhni wanjh dedjingmey bu durrkmirranginj kundulkarre dorrengh ba bu bininj birriburrbuyi bu nungka nadjalmakkaykenh duninjh. Wanjh kumekbe kunu nawu bininj benbukkabukkani birrinang wanjh birriwoybukwong.Bu Jesus Bendungi Bininj Kore Kuberrkkah Manbu TempleJohn 2:12-25(Matthew 21:12-13; Mark 11:15-17; Luke 19:45-46)]]></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ndjalmekbe rerrih bu birriyakwong mulil, Jesus wam kore kunred Capernaum. Kaluk birridjarrkwam ngalbadjan nuye, birridangerrinj dja bininj nawu benbukkabukkani. Wanjh bedda kumekbe waken birriyerrkang yiman kunkodjke danjbi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darnkih kumhrey ngarre mulilkenh bendarrkidbawongkenh nawu Jew bininj birrimarnbuni wanjh birribalburrbuni kunkareni bu God minj benbuyi nawu mawahmawah bedberre dja bendjaldarrkidbawoni. Wanjh kunmekbekenh kunu Jesus wam karrkad kore kunred kururrkwer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ungka wam ngimeng kore Temple kuberrkkah. Nungka wanjh bendjalnang nawu bininj birriweykani nawern mayh nawu bulikki dja sheep dja mayhmayh nawu doddorok. Dja mak bennang bininj nawu birrihni birriweykani money kore balabb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yarlmey manbu manyarlbik, dja yarlmornnamornnameng bu yarlmarnbom ba bu kawidjbihke nawu mayh. Wanjh mirndedjirrkkang mayh rowk mirndebebkeng kore kuberrkkah Templebeh. Wanjh mey nawu money, kukburriweng dja kukyarlarrmerrinj, dja mak balabbala borledkeng lambarrkurrmeng bedberre nawu bininj birrihni kore money birrihweyka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enmarneyimeng bininj nawu birriweykani korlobbok, “Mah, ngurribebkemen naninjnanu mayhmayh. Konhda yiddok minj ngurriburrbuyi bu ngardduk Ngabbard nuye kunrurrk, dja ngudda ngurridjareminj ngurrimarnbuyi kuninjkunu kunrurrk bu ngurriweykankenh. Ngudda nangale may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Jesus kunmekbe kurduyimeng wanjh nawu bininj nuye benbukkabukkani birrinang, wanjh birriburrbom kore bimbuyindanginj korroko bu yimeng, “Ngaye ngarurrknganenghme ngudda ke, dja mak ngakangewurlhmeng.” [Psalm 69: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rrikurdunang Bu Durrkmirranj Kundulkarre Dorrengh NuyeJohn 2:1-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nawu birriwohrnani Jews bininj birrimwam kunyid dorrengh birridjawam Jesus, birrimarneyimeng, “Njalekah ngudda kuhni yikurduyimeng yibebkeng dja yiburriburriweng ngadberre. Mah wanjh, kanbukka ngadberre kundulkarre ke bu yimankek yiyime ngudda yidjalwohrn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benwokmey bu benmarneyimeng, “Bu ngudda ngurrirurrkbakke Temple ngurrikarrme kondah, wanjh ngaye ngayawoyhrurrkname kunkodjkedanjbi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wu Jews bininj birrimarneyimeng, “Minj yiyawoyhrurrkmarnbun bu kunkodjkedanjbik! Dja burrkyak. Mahni kunrurrk benkang kunkuyeng forty six mandjewk bu birrimarnb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bu Jesus nungan yolyohyolyolmi, wanjh menyimeng bu nuye kunburrk wanjh yiman kunrurrk Temple, wanjh kunukka nungan yolyohyolyolmerrinj kundarrkid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burrk bu God birrolkkayhweng Jesus kore dowengbeh, wanjh nawu bininj nuye benbukkabukkani wanjh birriwohburrbom kore wokkihwokkihyimi. Wanjh kunmekbe kunu birriwoybukwong kore Jesus yimeng dja mak kunwok manbu kabimbuyindi kore Bi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dingihdi kore Jerusalem ngarre mulilkenh nawu manbu God kunkare bendjaldarrkidbawong. Wanjh kunmekbe birriwern bininj birrinani bu kunmak kurduyimi kundulkarre nuye dorrengh, dja wanjh birriwoybukwong kore kunngey nuy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Dja ngaleng, Jesus minj benwoybukwoyi birrimekbe bininj. Dja nungka benkangeburrbuni bininj rowk kore bedda birrihburrbuni baybaywi. Minj nangale mak bimarneyimeninj bu bedda birriburrbuni. Dja nungan Jesus benkangeburrbuni bininj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kunkodjke bokenh wanjh nakudji bininj benemarrinj daluk. Kunmekbekenh birriwern bininj birrimarnbom mulil berrewoneng bu bindikaliyidjurrkkang. Kuhni bu birrimirndemornnamerrinj kabolkngeyyo kunred Cana kore kubolkkimuk Galilee. Jesus nuye ngalbadjan dorrengh birridjarrknguni mulil kumek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mak birrimekbe bininj bindimarnekayhmeng Jesus dja nuye bininj nawu benbukkabukkani, wanjh bedda birriwam kore mulil birridjarrkkarr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rriwern bininj birribonguni wine manbu manbarnem grape mankalkkid bu mulilkenh. Wanjh birribonguneng boyakminj. Wanjh Jesus ngalbadjan nuye bimarneyimeng, “Djedje, boyakminj manbu manbarnem grape mankalkkid manbu birrihbongu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Jesus bimarneyimeng, “Yina, Karrang, yuwn bu kandjurrkdjurrkwon. Kuhni minj karremarnbuyindangimeninj ngaye ngardduk bu ngakurduy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mekbe birrihni bininj nawu birrimarnedurrkmirri nawu wohrnani mulilkenh. Jesus ngalbadjan nuye wam benmarneyimeng birrimekbe bininj, yimeng, “Ngurridjalkurduyimen rowk kore nungka Jesus ngunmarneyime ngu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mekbe darnkih kore mulil birrihkarrmi wanjh six kunwardde di manbu birriwarddemelkmarnbom birriwarddemelkdjorlokwong kore kukku birriborrahkendongi. Mahni manbu kukkukenh ngalngkihkimukni, dja nawu Jews bininj birribokarrmi ba bu bedda birriwurlebkerreni kore yiwarrudjkenh be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wam benmarneyimeng nawu birrimarnedurrkmirri nawu kumekbe wohrnani mulilkenh, wanjh yimeng bedberre, “Ngurriborrahdahkendo kukku kore nahni manbu kukkukenh.” Wanjh birriborrahkendoy bobarlmeng rowk kaddum duninjh.]]></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2026-07-17T02:05:30Z</dcterms:created>
  <dcterms:modified xsi:type="dcterms:W3CDTF">2026-07-17T02:05:30Z</dcterms:modified>
  <dc:title>Bible.com.au: John 2:1-25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