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kuhni kunwok Pilate bekkang wanjh nungka yawoyhkeleminj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yawoyhngimeng kururrkkimuk dja bidjawam Jesus, “Ngudda kab balehbeh yimdolkkang?” Dja Jesus minj biwokm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Pilate bimarneyimeng Jesus, “Njalekah ngudda minj kanwokmang? Yiddok minj yiburrbun ngaye ngakarrme kundulkare bu munkewe yire dja bu kunbuyika wanjh kunu bun bu kukbarnname kore kundu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biwokmey bimarneyimeng, “Ngudda yiwid. Dja nabuyika nawu nawernhkimuk kahdokme, wanjh nungka kunmekbe kundulkarre ngunwong. Ngudda minj yikarrme kundulkarre kore yingan ke kore ngayekenh kanbun. Dja nawu bininj ngankang kore ngudda, wanjh nakka nadjalwernhwarre dja ngunyurrhke kore kunwarreken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kuninjkunu Pilate rohrokmi ba bu yimankek bimunkewemeninj Jesus rawinj kamak. Dja nawu Jews birrimyawoyhkaykakayhmeng, dja birriyimeng, “Bu ngudda nahni bininj yimunkewe kare, wanjh kunukka minj ngunedabbolk Caesar nawu nadjalkudji king kadberre. Nanihnjanu bininj yimeng ngaye king, wanjh kaluk kunukka yiman kabenewidnarren nawu Cae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Bu Pilate bekkang kuninjkunu kunwok, wanjh bimey Jesus bikang kuberrk, binameng. Bu kunukka wanjh darnkihni ngalengngarreni mulil birrikarrmi manu God bendarrkidbawongkenh kunkare. Wanjh kuninjkunu kunbarnangarra ngalengngarre bu birriyingkihkukmarnburreni nawu Jews bininj ba bu birrikarrmeninj manmekbe mulil bedberre. Bu baldungdjarlarrkminj, wanjh Jesus dja Pilate benebalbebmeng kuberrkkah kore warddeyoy bolkngeyyoy “Manwarddekorlhbalabala Birrimarnbom”. Kore kunwokbeh nawu Jews wanjh birribolkngeybuni “Gabbatha”. Wanjh Pilate yerrkang kore kahyingkihni kore kabendjadmekenh. Wanjh Pilate yawoyhyimeng bedberre nawu birriwohrnani Jews bininj, “Ngurrina! Nahni nawu ngudberr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birridjalyawoyhkaykahkaymeng, birriyimeng, “Yika! Yika dja yibun kore kundulk!” Pilate benmarneyimeng, “Ngudda ngurridjare bu ngabun ngudberre king kore kundulk ngakukbarnname?” Dja nawu priests birrikihkimuk birriyimeng, “Ngad kunu ngarrikarrme nadjalkudji king, wanjh nawu Caes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Pilate benmarnekodjduhmeng bedberre bu nawu djamun kabirrikan Jesus kabirribun kore kundulk.Bu Birrikukbarnnameng Jesus Kore Kundulk CrossJohn 19:17-27(Matthew 27:32-44; Mark 15:21-32; Luke 23:26-4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wam kore mandulum manu dulumngeyyoy Golgotha. Wanjh kuninjkunu kunred nawu Jews bininj birribolkngeybom “Kunkodjngalng” kore bedberre kunwok. Wanjh Jesus nungan dulkngorrkani cross kundulk nungan nuye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bu birribebmeng mandulum kumekbe, wanjh bindibiddundulubom Jesus dja mak nawu bininj bokenh, Jesus kubulkayh kukbarndi dja bedda djarrirn rowk benebebbehkukbarndi nawu bininj bo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Pilate Benyibawong Jesus Bu KabirribunkenhJohn 19: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ilate ngeybimnameng wanjh birribarnnameng kore kundulk. Kaluk kunmekbe ngeydi, NAHNI BININJ NAWU JESUS NAKANG NAZARETHBEH. WANJH KING NAWU KABENMARNEWOHRNAN BININJ BEDBERRE NAWU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ninjkunu yimerranj bimbuyindanj kunwok danjbik bedberre nawu Jews, dja mak nawu birrikang Rome, dja mak nawu Greek birriwokdi. Wanjh kumekbe kunred kore Jesus birribom wanjh darnkihni kore kubolkkimuk rurrkmirnderri kore bininj birrini. Kumekbe wanjh birriwern bininj birringeynani kunwok bedberre kore bimbuyindang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wu priests birrikihkimuk birrimarneyimeng Pilate, “Njalekah kuhni kunngey bimbuyindanj bu yinameng nawu nahni bininj nakka wanjh king nawu kawohrnan Jews bedberre. Dja nuk yiyimeninj nahni bininj nungandeleng mulewarreni bu nungka yimankek king nawu kawohrnan bedberre nawu Je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nawu Pilate benmarneyimeng, “Bu ngaye ngabimbom, wanjh djal bonj, kadjalngeybimd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Bu djamun birriyakwong birribiddundulubom, wanjh birrikukwayhkeng kaddum, birrimey kunmadj nuye dja birribebbehmadjlarlmarrinj kunkarrngbakmeng, birribebbehkarrmikarrmi nakudji. Bu birrinang madjkudjini nawu djongbuhdjongbuyindi manburrba lodkudji. Wanjh birrimarneyimerrinj, “Minj mak karridjalkmirran nahni nawu kunmadj, dja wanjh karrimelekurrmen dja karridirri kunkod ba nangale kadberre kawinhme nahni kunmadj.”Bu kuninjkunu yimerranj, ba kore yingkihbimbuyindanj wanjh kunwoybuk yimerranj, kore yimeng, “Kaluk birrimadjlarlmirranj nawu ngardduk kunmadj. Dja mak nawu kunmadj ngardduk, wanjh bedda birridirri ngarrekenh.” [Psalm 22:18] Kuninjkunu wanjh djamun birrikurduyimeng nu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nuye ngalbadjan dingihdi darnkih Jesus barndi kore cross kundulk, dja mak ngalu benedanginj, dja mak Mary ngalbininjkobeng nuye nawu Clopas, dja mak Mary ngalkang Magdalabe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benbenenang ngalbadjan nuye dja mak bininj nuyeni nawu bimarnedjareni benehdi darnkih, wanjh bimarneyimeng ngalbadjan nuye, “Ngalkohbanj, nahni wanjh ngudda ke nayaw, yihn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bibalmarneyimeng namekbe bininj nawu bimarnedjareni, “Ngahli wanjh ngudda ke ngalbadjan.” Kundjalmekbe rerrih namekbe bininj bikang ngalmekbe ngalbadjan kore kunred nuye dja munguyh benedjarrkdi.Bu Jesus DowengJohn 19:28-37(Matthew 27:45-56; Mark 15:33-41; Luke 23:44-49)]]></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urrk Jesus burrbuni bu kuninjkunu bimarnekurduyimerranj rowk, kumekbe wanjh yimeng, “Ngaye wanjh ngakombukdowen.” Kuninjkunu yimeng ba bu djurra kore kabimbuyindi wanjh kumwoybukkenhda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umekbe wanjh ngalngdi boni kunkalkkid wine manbu bomanjwarre. Nawu djamun birrimey mandjowh birridjuhkeng kore maninjmanu wine, wanjh birridjowhdukkang manbu mandulkkuyengni nawu hyssop, wanjh birridulkwayhkeng birridangkenhwong mandjowh kurrang nuye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Pilate benmarneyimeng bininj nuye wanjh kunyarl birrimey birriwidjbihkeyi Jesus kunwernhk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esus bonguneng mahni mankalkkid wanjh yimeng, “Bonj, bularrbuyindanj rowk.” Wanjh yerre djudkurlmeng, dja nungan ngolekbaworrinj bu welengmalngkurrmerrinj.]]></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 kerrngehkenhni birribiddunhdulubom Jesus kunukka kunbarnangarra bu birriyingkihmarnburreni bu Sabbath ngalengngarreni. Nawu Jews bininj minj birridjareniwirrinj munguyh birrikukbarndiwirrinj nawu birridoweni bininj dja wanjh kunukka kunbarnangarra djamun duninjh ngalengngarreni bu Sabbath. Kaluk kuhni bu Sabbath kunukka wanjh kundulmukni kunbarnangarra djamunni. Kunmekbekenh kunu nawu birrikihkimuk Jews birridjawam Pilate birridjareni djamun bindidadbakbakkemeninj ba bu birridowimeninj werrkwerrk dja mak yerre nawu Jew bindikukkay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nawu djamun birriwam bindibebbehdadmurrngbakkeyi nawu bininj bokenh benebebbehkukbarndi djarrirn nuye Jesus dja bedda benedjaldarrkidni wanjh kaluk benebaldow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bu birrimkuyinwam kore Jesus wanjh birrinang korroko doweng, wanjh minj birridadmurrngbakkemeninj.]]></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nawu nakudji djamun mey mankole bingorrkdjabmeng kore Jesus kungorrk nuye. Wanjh kundjalburrikudji kunkurlba dja mak kukku kumboyakarrburrinj nuy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akudji bininj nawu ngunhmarneyime ngudberre, nakka wanjh binang kumim nuye, dja kaburrbun kore kunwoybuk. Dja wanjh kayolyolme kunwoybuk dorrengh ba bu ngudmanwali ngurriwernhwoybukw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uninjkunu yimerranj rowk nuye nawu Jesus ba bu kawoybukendan kore djurra kabimbuyindi kunwok kore yimeng, “Minj kunwohkudji kunmurrng nuye kabirribakke.” [Psalm 34:2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mak kore yimeng, “Kaluk bedda kabirrinan namekbe bininj nawu birridjabmeng mankoleyi.” [Zechariah 12:10]Benebokenh Bininj Benekukmarnbuni JesusJohn 19:38-42(Matthew 27:57-61; Mark 15:42-47; Luke 23:50-5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akudji bininj nawu ngeyyoy Joseph kumdolkkang Arimatheabeh. Kaluk nungka djal manmolk bimunkekadjungi Jesus bu minj birriwern birrinayinj nawu birriwohrnani Jews bininj, dja nungka benmarnekeleni. Nungka wam bikukyidjawam nawu Pilate. Wanjh Pilate bibawong Joseph bu bikukmey Jesus, dja wanjh bikukka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mak nawu Nicodemus benedjarrkwam bibidyikarrmeng bu benedjarrkkukmey Jesus. Nicodemus namekbe nawu kerrngehkenhni Jesus benewokdi bu kunkakkudjini. Nicodemus kumkang manwern mankalkkid manekke Myrrh, dja manduyh manbu Alo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irrimey dja kinj manmirrhyi birrimarnbom birrikodjdjongbom. Dja mak birridjongbom manburrba melekurlbakurlbah yiman kayime kunrodjbe rerri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dda benekukmey Jesus wanjh benekukbaruy mankalkkid dja manduyh, dja benedukkang manburrba kore benekukkurrmeng. Kunnekke munguyh birridjalyimi nawu Jews bininj bu bindikukdudjengi kore kumidj.]]></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luk kumekbe kore Jesus birribom, wanjh manme dudjindi. Kumekbe wanjh djalbolkkerrngehni kore kunmidj birriwardderurrkmarnbom. Minj nangale mak korroko kukyuwirrinj, dja mandjalwarderurrkkerrngeni bu birrimarnbo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kumekbe kunu birrikukkang birrikukkurrmeng kore kuwardderurrk, dja mak darnkihni bu birridarnhkukkurrmeng. Bu werrkwerrkni birrikukkurrmeng dja ngalengngarreni kunkodjke manbu Jews bininj birrimarnburrinj kore Sabbathkenh manbu kumhrey darnkih bu kunmekbe bolkburlerrangen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irrimirnderri kumirrk nuye dja birrikebkangbuni mak birringarlbakwidjbihkeyi, wanjh birrimarneyimi, “Ngad ngundiburlume ngudda nawu king yiwohrnan bedberre bininj nawu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Pilate yawoyhbebmeng kuberrkkah bu benmarneyimeng nawu birriwohrnani bininj nawu Jews, “Ngurrina, ngaye wanjh ngambebke nahni bininj ngudberre ba bu ngurriburrbun bu ngaye minj ngamarnekarrengalkemeninj kore nungka kurduyi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kumbebmeng kunmadj dorrengh djongbuhdjongbuyindi dja mak kinj manbu birrikodjdjongbom. Pilate yimeng bedberre, “Nahni wanjh namekbe bininj ngurrikuk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priests birrikihkimuk dja mak nawu bindimarnedurrkmirri birrinang Jesus, wanjh birrimkaykahkayhmeng, birriyimi, “Yibu! Yikukbarnnamen kore kundulk!” Pilate benmarneyimeng, “Ngudda wanjh ngurrika ngurribiddundulubu. Ngaye wanjh minj njale ngamarnengalkemeninj ba bu ngarru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rrimekbe nawu Jews bininj birrihni wanjh birriwokmey, birriyimeng, “Nungka wanjh dowimen! Ngad kore mankarre kahyo bakkeng ngadberre dja yimeng nungka beywurd nuye God. Kunmekbe wanjh ngarridjare yibun.”]]></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2026-06-22T02:43:40Z</dcterms:created>
  <dcterms:modified xsi:type="dcterms:W3CDTF">2026-06-22T02:43:40Z</dcterms:modified>
  <dc:title>Bible.com.au: John 19:1-42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