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enyawoyhmarneyimeng bedberre, “Ngaye marneyimeng ngudberre, ngaye wanjh namekbe nawu karrihwokdi. Bu ngaye kandihyawani, wanjh ngurrina, dja med, ngurrbenmunkewemen nanihnjanu bininj nawu ngaye ngardduk kabirr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kuninjkunu yimeng ba bu kunwoybuk kayimerran kore nungka yimeng kerrngehkenh kore dingihdi yiwarrudj, bu yimeng, “Ngaye minj nangale mak ngabarlanhmayi bininj nawu ngudda kanw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Peter karrmi mandjawak nawu djurrhkuyengni. Wanjh durrkmeng kore kungadmobeh kore dadbuhdadbuni, dja bingadji nakudji bininj nawu nakimuk priest bimarnedurrkmirri, dja bikanemdjobkeng kore kukun nuye. Nawu namekbe bininj ngeyyoy Malch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esus bimarneyimeng Peter, “Yirrurndiwemen namekbe mandjawak, yikurrmen kore kungadmo ke. Yibawo. Ngadjare nganmarnekurduyimerran kore Ngabbard kadjare. Kaluk nungka yiman yerreh nganbowong banikkin bu ngabongunkenh, dja wanjh bonj, ngabaldjalbongun nanihnjanu banikkin kore kaborrahkendi.”Bedda Birrikang Jesus Kore AnnasJohn 18:12-14(Matthew 26:57-58; Mark 14:53-54; Luke 22:5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djamun birrikang Rome dja nawu benhmarnewohrnani, dja mak djamun nawu Jews birriwohrnani bedberre, wanjh birrimey Jesus dja birridukk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birrikang werrk kore nawu Annas. Nungka wanjh Caiaphas nuyeni binjdoy. Bu kundjalmekbeni mandjewk Caiaphas benmarnewohrnani bedberre prie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ungka Caiaphas nadjalkudji benmarneyimeng nawu birriwohrnani Jews bininj, yimeng, “Kunukka kundjalmak bu nadjalkudji karrowen bedberre rowk nawu karriredbo.”Peter Mulewarrinj Bu Minj Jesus Nuye BininjJohn 18:15-18(Matthew 26:69-70; Mark 14:66-68; Luke 22:55-5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mon Peter benbalhmunkekadjungi kore birrihkani Jesus dja birrikurrmeng kore kururrk nuye Annas, dja mak nabadbuyika bininj nawu Jesus nuyeni benedjarrkrey Peter. Nawu benmarnewohrnani priest, korroko biburrbuni namekbe nabuyika bininj dja wanjh nungka birridjarrkngimeng Jesus dorrengh kore Annas kumhni kuberrkk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ungka Peter minj ngimeninj kumekbe kururrk. Dja dingihdi kuberrk kore kururrkdangmayekah. Kaluk kumekbe ngalkudji ngalyawk di dja ngaleng bimarnedurrkmirri Annas. Dja ngaleng dangnahnani kore dangbalhmi. Namekbe nabuyika bininj nawu Jesus nuye, nawu benmarnewohrnani priest korroko bikukburrbuni, nungka wam bimarneyimeng ngalmekbe ngalyawk wanjh bimyingimeng nawu Pe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almekbe ngalyawk bimarneyimeng Peter, “Ngayh, ngudda dorrengh wanjh ngurridjarrkrey namekbe bininj nawu Jesus?” Wanjh yimeng nawu Peter, “Burrkyak. Ngaye nuk ngawid y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rribang Bininj Birrimey JesusJohn 18:1-11(Matthew 26:47-56; Mark 14:43-50; Luke 22:47-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awu djamun dja mak bininj nawu birrimarnedurrkmirri Caiaphas, wanjh birridjarrkdi kumekbe birrikukkuwani kunak bedberre dja kunbonjdjekkoni. Wanjh Peter balwam danginj kukwohkukwolngworreni.Nawu Kabenmarnewohrnan Priests Bidjalwernhdjawani JesusJohn 18:19-24(Matthew 26:59-66; Mark 14:55-64; Luke 22:66-7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nas nawu benmarnewohrnani priests bidjawani Jesus kunwern. Nungka djareni bu Jesus benmulewayinj nawu nuyeni bininj, dja mak djareni bu burrbuyinj baleh kunmekbe bu benhbukkabukkani birriwern bi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bimarneyimeng, “Ngaye ngabenbukkani kore kurobbe, minj ngabenyiwarlkkarrimeninj kore ngabenhmarneyolyolmi. Ngaye munguyh ngabendjalbukkabukkani kore synagogue dja Temple kore birriwern bininj nawu Jews birrimirndeyorrmi kubolkkudjiwi kumek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jalekenh ngaye kuhni kanhdjawan? Nahni yibendjawa nawu ngandibekkabekkani bininj. Bedda wanjh kabirriburrbun kore ngabenhmarneyim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kuninjkunu yimeng wanjh nakudji djamun biwidjbihkeng Jesus, dja warridj bimarneyimeng, “Yuwn kumekbe ngudda yihmarneyime nawu kabenmarnewohrnan pri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bimarneyimeng namekbe bininj, “Bu ngaye ngayimeninj kunwarre, wanjh kanmarneyimeninj. Dja kunukka burrkyak, ngaye ngadjalyimeng kunmak, dja njalekenh kanwidjbihk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rrk Annas bimunkeweng Jesus bu djahdjaldukkayindi bu wam kore Caiaphas nawu benmarnewohrnani priests.Peter Yawoyhmulewarrinj Bu Minj Bininj Nuye JesusJohn 18:25-27(Matthew 26:71-75; Mark 14:69-72; Luke 22:58-6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u kuninjkunu yimerranj, Simon Peter dingihdi kumekbe kukwohkukwolngworreni kunak. Nawu bininj birrihni kumekbe birrimarneyimeng, “Ngayh, yiddok ngudda warridj namekbe bininj yimunkekadjungi?” Peter bimarnewirrihmerrinj Jesus dja yimeng, “Ngaye ngawid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kudji bininj di kumekbe nawu bimarnedurrkmirri nawu benmarnewohrnani priest. Kaluk nungka beneredboni namekbe bininj nawu Peter bikanemdadjkeng. Nungka bimarneyimeng Peter, “Ngayh. Ngaye wanjh nang ngudda dorrengh kumekbe ngurridi kore kundulk karrulkdudjindi bu ngurrihdi Jesus dorren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Peter bidjalyawoyhmarnewirrihmerreni Jesus. Wanjh kundjalmekbe rerrih, mayh nawu bawurl kayhmeng bu kumhkabelni djarreh.Bininj nawu Benmarnewohrnani Jews Bidjawani JesusJohn 18:28-38(Matthew 27:1-2,11-14; Mark 15:1-5; Luke 23: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esus yakwong dingihdi yiwarrudj, nungka dja nuye bininj wanjh birribolkbawong dja birriwam. Birribalkoluhkoluy kore kudjorlokkimuk kabolkngeyyo Kidron dja birribalbidbom bewhbeh. Kaluk kumekbe dudjindi kundulk manbu olives dulkmirnderri. Jesus dja nuyeni bininj birriwam birringimeng kumekb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kumekbe malahmalaywi kumboyendungmidjdi, kaluk yerreyerre Caiaphas binang Jesus, wanjh nawu Jews birrikang kore kururrkkimuk nuyeni bininj nawu ngeyyoy Pilate. Nungka nawu Romebeh, dja minj Jewniwirrinj. Kaluk benmarnebolkwohrnani bedberre nawu Jew kore kunred Jerusalem.Wanjh Jews birrikang Jesus, birrikurrmeng kore Pilate nuye kururrkkimuk kuberrkkah. Bedda minj birringimeninj kumekbe kururrkkimuk kore Pilate nuye, dja mankarre bedberre yimeng bu minj kabirriraworren nawu minj Jews, dja kawarre bu yiman kabirrimarnburren bu kakarrewarre bu kabirringun mankimuk mulil manbu God bendarrkidbawongken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mekbekenh Pilate bebmeng kuberrk benmarneyimeng, “Nahni bininj nakka njale mankarre bakk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dda birrimarneyimeng, “Yina, bu nahni bininj namakniwirrinj, wanjh kunukka minj ngarrimkayi kore ngudda. Dja nungka wanjh wowa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Pilate benyawoyhmarneyimeng, “Mah, wanjh ngurrika, ba bu ngudman ngurridjadme kore ngudman ngudberre mankarre kahyo.” Dja bedda birrimarneyimeng, “Ngudda nawu Romebeh ngurrikarremarnbom ba bu ngad bininj nawu Jews, minj ngarriyawoyhbun nawu bininj bu kabakke mankarre ngadbe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ngokko benyingkihmarneyimeng bu karrowenkenh kore kundulk kabirrikukbarnname. Kunmekbekenh nawu Jews bininj minj birrikodjdoyi kunwardde nawu Jesus. Wanjh kunu kunwoybuk yimerranj nuy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Pilate yawoyhngimeng kururrk dja bikayhmeng Jesus. Dja bimarneyimeng, “Ngudda yiddok king bu yiwohrnan bedberre nawu Jews binin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bimarneyimeng, “Yiddok kuhni ngudda ke kunwok kanhdjawan, dja kunubewu birribuyika ngundimarneyimeninj bu ngayeken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Pilate bimarneyimeng Jesus, “Yiddok ngaye Jew bininj? Dja nawu ngurriredbo dja mak nawu birrikihkimuk priests ke, bu bedda ngandibidnakenwong. Kaluk baleh ngudda yikurduyimeng bedber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bimarneyimeng, “Kore ngaye ngawohrnan, wanjh minj kondanjkunu kurorre. Bu ngaye kingniwirrinj kondanjkunu kurorre, wanjh nawu ngardduk bininj ngandimarnedurrkmirri kunu wanjh birriburrimeninj bininj nawu birriwohrnani Jews bu ngandidarrkidmey. Dja ngaleng ngaye ngawohrnan kore kubuyikab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Pilate yimeng, “Ngayh, ngaleng. Ngudda djalwoybukkih nawu king?” Wanjh Jesus biwokmey, yimeng, “Kore yihyime wanjh kunu kunwoybuk kore ngayekenh bu ngaye nawu king. Kunmekbekenh bu ngaye ngamwam dja ngarranginj kondanjkunu kurorre, ba bu ngabenbukkan birriwarlahkenh bininj ba bu kabirriwernhburrbun kore kunwoybuk. Bininj nawu kabirridjare kunwoybuk duninjh, nakka wanjh ngandiwokbekkabekkan nga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s nawu bikukweykang Jesus, nungka wanjh korroko bolkburrbuni kore birriwam. Kaluk Jesus dja nuye bininj kunwernhkah birrihrey kumekbe kunred bu birrimirndemornnamerr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ilate yimeng, “Njale makka kab manbu kunwoybuk?” Wanjh Pilate yawoyhbebmeng kuberrk dja benmarneyimeng bininj nawu bindimarnewohrnani Jews, “Ngaye nuk minj njale ngamarnekarrengalkemeninj nahni bininj.”Bedda Nawu Birriwohrnani Jews Birridjareni Bu Jesus KarrowenJohn 18:39-40(Matthew 27:15-31; Mark 15:6-20; Luke 23:13-15)]]></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nawu Pilate benyawoyhmarneyimeng, “Dja kandibekka. Bolkkime wanjh ngudberre mulil manbu God Bendarrkidbawongkenh, djal karrikarrme mankarre ngalengngarre manbu kayime ngaye marnebebke nakudji bininj nawu karrukkayindi. Yiddok ngudda kunu ngurridjare ngabebke ngudberre nahni nawu King ngunmarnewohrnan ngudda nawu Jews bininj?”]]></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birriwernkenh bininj birrimdjalkaykahkayhmeng, birriyimeng, “Ngad ngarriwarnyak nakka nawu bininj! Dja yimbebkemen ngadberre nawu Barabbas!” Kaluk nawu Barabbas nakka nawarre bininj, dja benmirndekani bininj birriwarre bu bindiburriweyi nawu Romebeh bininj, nawu birribolkwohrnani kumekb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udas benmirndeyorrhkeyi djamun nawu birrikang Rome, dja mak birribuyika djamun nawu priests birrikihkimuk dja nawu Pharisees bindimunkeweng. Bedda birribirlukani kunkong dja wurd ngalngkilelhkilelk nawu kunkalkkid rungi, dja mak mandjawak dja mankole birrikani yehyerr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nungka yingkihburrbuni rowk bu kakurduyimerran nuye, wanjh nungka benbalmirrkdabkeng dja benmarneyimeng, “Ngudda nangale ngurrihyaw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dda birrimarneyimeng, “Ngad ngarrihyawan Jesus nawu Nazarethbeh.” Jesus benmarneyimeng, “Ngaye wanjh nawu karrihwokdi.” Judas nungka wanjh kumekbe birridjarrkdi nawu djam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Jesus benmarnemulewarrinj, yimeng, “Ngaye wanjh kandihyawan.” Wanjh bedda birridedjkenhdurndi dja birrimankarrinj kore kuro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benyawoyhmarneyimeng, “Nangale ngudda ngurrihyawan?” Wanjh bedda birriyawoyhmarneyimeng, “Jesus nawu Nazarethbeh.”]]></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John 18:1-40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