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34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ngabenmarneyimeng kunwok rowk kore ngudda kanwokwong ngaye. Birribekkang dja wanjh kabirriwokkarrme. Wanjh kunu birriburrbom bu woybukkih duninjh ngaye ngamwam kore nguddabeh. Dja mak birriyimi bu woybukkih ngudda ngaye kanmunkew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aye wanjh ngahdi yiwarrudj bedberre. Ngaye minj ngabenhmarnedi birribuyika bininj nawu kondah kurorrewaken. Ngaye ngahdjaldi yiwarrudj bedberre bininj birridjalkudji nawu ngudda kanwong, dja bedda wanjh ngudda ke bin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bba, nawu ngaye ngardduk bininj, nakka wanjh ngudda ke rowk, dja nawu ngudda ke bininj, nakka wanjh ngaye ngardduk rowk. Dja bu bedberrekenh wanjh birriwarlahkenh bininj nawu birribuyika warridj ngandiburlumeburlume ngay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olkkime ngaye wanjh ngamre kore ngudda, dja ngabolkbawon kondanjkunu kurorre. Dja naninjanu bininj ngardduk, nakka wanjh kabirridjalni kondanjkunu. Ngabba, yidjalkudji nawu yidjalmakkaykenh, ngudda wanjh kanngeykurrmeng ngardduk, dja ngadjare yibennahnan nahninjanu bininj kore maninjmanu kunngey ke manbu kakarrme kundulkarrekimuk, ba bu bedda kabirrikukbelbmerren dja kabirridjalkudjihmen yiman kayime ngudda dja ngaye ngarrdjalkudj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kanwong nanihnjanu bininj, wanjh ngabenngehkeyi kore ngudda yidjareminj bu bedda ngarridjarrkdi ngaye. Kaluk ngaye minj nakudji bininj ngawohbarlanhmayi, dja nadjalkudji bininj nawu warreworrinj naweleng. Dja kerrngehkenhni bimbuyindanj djurra wanjh woybukkihni kuninjkunu kurduyimerranj nuy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bba wanjh ngaye darnkih ngamhre kore ngudda. Dja ngaye djawahdjawan bu kondah ngahdi kurorre ba bu nahninjanu bininj kabirrikangemarrmarrmen bu karohrok ngaye ngakangemarrmarr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gabenwong kunwok ngudda ke, dja kubolkwarlahkenh bininj kabindidung. Nawu ngaye ngardduk nakka wanjh ngarrirohrok yiman kayime ngaye. Ngaye minj ngakang kurorrewaken, dja mak bedda minj birrikang kondah kurorrewaken. Kunmekbekenh nawu bininj nawu kabirrihni kubolkwarlahkenh wanjh kabindidjaldung munguy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olkkime ngaye ngabenmarnedi yiwarrudj bedberre nawu bininj ngardduk. Ngaye minj djawahdjawan bu yibenbebke kondanjkunu kurorrebeh, dja ngadjare yibendjalngehkemen kore nawu nawarre duninjh kadjare kabenb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wu ngaye ngardduk bininj minj birrikang kurorrewaken. Dja kadjalrohrok yiman kayime ngaye minj ngakang kurorrewa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bba, yibenbukka kunwok ngudda ke manbu kunwoybuk duninjh, ba bu kabirriyimerran ngudda ke bininj duninjh nawu ngudda yibenmakwan. Ngudda ke kunwok wanjh kundjalwoybuk duninj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Di Yiwarrudj Bidjawam God Nawu Kornkumo NuyeJohn 17: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gudda kanmunkeweng ngaye ngamwam kore kondanjkunu kurorre, kundjalmekbe kadjalkudjiwi yerreh wanjh ngayemanwali ngabenmunkeweng nawu ngardduk bininj kore kondanjkunu kurorre kabirrirengeh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wanjh ngakurrmerren kore ngudda ke, ba bu ngabenbidyikarrme nawu ngardduk bininj bu bedmanwali kabirrikurrmerren kore ngudda ke bu djal woybukkih duninjh.Jesus Benmarnedanginj Yiwarrudj Birribuyika Bininj nawu Yerreh KabirriwoybukwonJohn 17:20-2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ninj birribuyika wanjh kabindibekkan nanihnjanu ngardduk bininj bu ngandimulewan ngaye. Yikahwi birrimekbe nawu kabirribekkan dja wanjh ngaye ngandiwoybukwon dja kabirriraworren ngardduk bininj. Kaluk ngaye bolkkime ngabenmarnedi bedberre warrid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bba ngaye wanjh ngadjare bu kabirridjalkudjihmen rowk nawu ngardduk bininj, yiman kayime ngudda yihni kukange ngardduk dja ngaye ngahni kukange ke. Dja ngaye ngadjare nanihnjanu bininj bu kabirrini kore kukange ngarrku. Kuhni rowk ngadjare kakurduyimerran ba bu birriwarlahkenh bininj rowk wanjh kabirriburrbun bu ngudda ngaye kanmunkew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abba, ngudda kanmarnbom bu ngayimerranj yiman kayime ngudda ngarrohrok. Dja ngaye ngabenmarnbom nanihnjanu bininj bu birriyimerranj yiman kayime ngaye ngarrirohrok. Ngaye kuhni ngabenmarnekurduyimeng ba bu kabirrikukkudjihmen yiman kayime ngudda ngaye ngarrdjalkudj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e ngahni kukange bedberre yiman kayime ngudda yihni kukange ngardduk. Ngaye wanjh ngadjare bu kabirrikukkudjihmen yiman kayime nadjalkudji ba bu birriwarlahkenh bininj rowk kabirriwohburrbun bu ngudda ngaye kanmunkeweng. Mak ngadjare birriwern bininj kabirriburrbun bu ngudda yibenmarnedjare ngardduk bininj yiman kayime ngaye kanmarnedja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bba, nawu nanihnjanu bininj nawu kanwong ngaye, ngadjare ngarridjarrkni kumekbe kore ngaye ngamre. Wanjh ngaye ngadjare bu ngandinan nawu ngamakkaykenh dja ngarrulkarrekimuk duninjh kore ngudda kanngeykukenwong, dja kanmarnedjareminj bulkkidj duninjh bu kerrngehkenhni minj kunbolk yibangmemarnbuyinj.]]></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abba ngudda nawu yidjalkudji yihyime mandjad, dja warridj yihdjaldung kunwarrehwarre bu munguyh. Nawu bininj birrikang kurorre minj ngundiwernhburrbun. Ngaye wanjh wernhkukburrbun ngudda. Dja ngaye nawu ngardduk bininj bedda kabirriburrbun bu ngudda ngaye kanmunkewe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aye ngabenmarnemulewam bu nguddakenh, dja wanjh munguyh ngabenhdjalmarnemulewan ba bu kabirridjalmarnedjaremerren yiman kayime ngudda ngaye kanhmarnedjare, dja mak bu ngaye ngani kukange bedbe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Jesus yakwong kore wokdiwokdi bedberre, wanjh nungka bolknang kaddum kore heaven, dja dingihdi yiwarrudj. Nungka yimeng, “Ngabba, wanjh kuninjkunu bolkkime kumwam. Ngaye ngadjare ngudda yibenbukkan birridjalwern bininj ba bedda ngandiburlume ngaye, nawu beywurd ke. Wanjh kuninjkunu yikurduyimen ba bu ngaye ngabenbukkan bedberre ba bu ngundiburlume ngudd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gokko kankurrmeng ba bu ngabenmarnewohrnan birriwarlahkenh bininj nawu kabirrihni kore kubolkwarlahkenh rowk. Dja mak kanwong ngaye bininj nawu ngayeman ngardduk ba bu ngabendarrkidwon rowk bedberre dja kabirridjalmimbi munguyh munguy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bedda kabirridjaldarrkid munguyh kore ngundiburrbun ngudda yidjalkudji nawu God yidjalwoybuk. Dja warridj ngandiburrbun ngaye Jesus Christ nawu ngudda kanmunkeweng be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ye ngayakwong rowk kore ngudda kanwong bu ngarrurrkmirri ke. Wanjh bininj ngandikurdunang ngaye konhda ngahdi kurorre bu kunmekbe ngakurduyimi ngudda ke, dja bedda wanjh ngundiburluburlume ngudda 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bba, wanjh kanyawoyhdurndiwemen bolkkime kore ngudda, dja yibenbukka birriwarlahkenh bininj bu ngaye ngamakkaykenh duninjh, yiman bu kadjalrohrok ngudda dja ngaye ngarrku bu ngarrdjarrkraworreni kerrngehkenhni bu minj kunred bangmeyuwirrinj, kore ngarrdjarrkmakkaykenh duninjh.”Jesus Benmarnedanginj Yiwarrudj Nawu Nuyeni Bininj BedberreJohn 17:6-19]]></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kanwong yikahwi bininj nawu birrikang kondanjkunu kurorrewaken. Yibenbebkeng birrimekbe bininj dja kanwong. Bedda wanjh nguddah keni, dja wanjh ngudda ngaye kanwong. Bedda wanjh ngundiwokmarrkmey ngudda ke kunw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bedda kabirriburrbun bolkkime bu ngudda kanwong ngaye rowk bu ngakarrme.]]></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2026-06-25T11:33:17Z</dcterms:created>
  <dcterms:modified xsi:type="dcterms:W3CDTF">2026-06-25T11:33:17Z</dcterms:modified>
  <dc:title>Bible.com.au: John 17:1-26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