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6: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aye marneyime ngudberre bu djal kunwoybuk, wanjh kunukka kunmak ngudberre bu ngaye ngare. Dja bu ngaye minj ngare, wanjh Namalngmakkaykenh nawu ngunbidyikarrme minj kamre ngudberre. Dja bonj, ngaye wanjh ngare. Kaluk ngamdurndiwe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u nungka nawu Namalngmakkaykenh kamre, wanjh kabenmarnewokdi kunrayek birribuyika bininj nawu birrikang kurorrewaken. Dja mak nungka kabenbukkabukkan kore bedda kabirriburrbun kunbuyika kunmayali kore kunwarrekenh, dja mak kabenbukkabukkan bu minj kabirriburrkburrkbekkan mandjad kore ngaye ngardduk kunmakmak, dja mak minj kabirriwernhburrbun bu God kabenhdjadme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dda munguyh kabirriburrbun kunbuyika kore kunwarrekenh dja ngaye minj ngandiwoybukwoyi. Wanjh kunmekbekenh kunu Namalngmakkaykenh kabenmarnewokdi kunrayek dja kabenbukkabukk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mak bedda munguyh kunbubuyika kabirridjalburrbun kore ngaye ngardduk kunmakmak, dja kabirridjalburrbun bu ngaye yimankek ngawarre. Dja ngaye ngare kore Ngabbard kore ngudda minj ngaye kandiyawoyhnan. Wanjh kunmekbekenh kunu Namalngmakkaykenh kabenmarnewokdi bedberre kunrayek dja kabenbukkabuk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bedda munguyh kunbuyika kabirrimayaliyime bu minj kabirriwernhburrbun mandjad kore God kabenhdjadmekenh. Dja nungka God korroko bidjadmeng namarnde duninjh nawu kawohrnan kore kondanjkunu kurorrewaken. Wanjh kunmekbekenh kunu Namalngmakkaykenh kabenmarnewokdi kunrayek bedberre dja kabenbukkabukk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ngadjare marneyime kunwern kunbuyika ngudberre dja ngudda minj ngurrimenmang bolkkime dja ngurrikangewa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bu nungka kamre nawu Namalngmakkaykenh wanjh kunwoybuk kamulewan ngudberre. Kaluk nungka ngunmarnemulewan ngudberre kore kundjalwoybuk rowk bu munguyh. Nungandeleng minj kawokdi. Ngaye nganbekkan kore ngawokdi, wanjh kunmekbe kunwok ngunmarneyime. Nungka ngunmarneyime kore kaluk ngunmarnekurduyimerran bu yerrek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ungka kamre, wanjh ngankukenwon ngaye. Nungka kamang ngardduk kunwok dja ngunwokwon ngudb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hyeng rowk nawu kahkarrme God nawu Kornkumo, nakka wanjh ngardduk. Wanjh kunmekbe kunu ngaye ngayimeng ngudberre nawu Namalngmakkaykenh kamang kore ngayebeh kunwok dja ngunwokwon ngudberre.”Jesus Benyingkihbengdayhkeng Bu Kabirrinjilngwarremen Dja Kaluk KabirriwernhmarrmarrJohn 16:16-2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enyawoyhmarneyimeng, “Kaluk kuninjkunu kundedjumbungkenh minj kandinan, kaluk yerrekah wanjh kandiyawoyhn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yingkihbengdayhkeng Nawu Bininj Nuye Bu KunyidkenhJohn 16:1-4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ikahwi bininj nawu benbukkabukkani Jesus, wanjh birridjawarreni, birriyimarneyimerreni, “Baleh kuhni kahyime bu nungka yimeng, ‘Kaluk bu kuninjkunu kundedjumbungkenh minj kandinan, kaluk yerrekah wanjh kandiyawoyhnan.’ Dja warridj yimeng, ‘Ngaye ngare kore Ngabb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mak birrimarneyimerrinj, “Baleh kab nahni kahwokmayaliyime bu yimeng ‘kundedjdjumbungkenh’? Nuk, minj karriburrbun kore kahy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burrbuni njale nawu birrihdjareni birridjawayi, dja nungka benmarneyimeng, “Ngaye marneyimeng ngudberre, kaluk bu kuninjkunu kundedjumbungkenh minj kandinan, kaluk yerrekah wanjh kandiyawoyhnan. Yiddok kuninjkunu ngudda ngurridjawarrenken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ybukkih, djalwoybukkih duninjh marneyime ngudberre, bu kaluk ngurridjalnalkbun dja ngurridjalkongini. Dja nawu bininj birrikang kondah kurorrewaken nanu wanjh kabirridjalmarrmarr. Kunu ngurrinjilngwarremen kaluk yerrekah wanjh ngurriyawoyhnjilngmakmen dja ngurriwernhmarrmarr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iman kayime daluk bu darnkih kayawmang wurdyaw, wanjh kanjilngdurnhdurnhmang dja kanjilngwarre dja wanjh kunukka ngalengngarre kore darnkih kabimarnekurduyimerran. Dja kaluk bu wurdyaw kayawdangen, wanjh kadjakbengmidjdan ngalengmandeleng ngarre wanjh kunukka kahnjilngmarrmarrmen bu wurdyaw kaberrkma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mekbe kunu kadjalrohrok kayimerran ngudberre. Bolkkime wanjh ngudda ngurrinjilngwarremen. Kaluk bu yerrekah wanjh ngaye yawoyhnan ngudberre, wanjh ngurrinjilngmakmen. Kunu minj nangale mak ngunyawoyhngurdke ngudberre bu ngurrinjilngmak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mekbe kunbarnangarra ngaye ngarrurndeng kore ngardduk Ngabbard, dja ngudda minj mak kandiyawoyhdjawan. Woybukkih, djalwoybukkih duninjh marneyime ngudberre, bu ngurridjawan ngardduk Ngabbard bu njalehnjalekenh ngurridjare, wanjh ngunwon ngudberre bu ngaye kunngey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bolkkime minj mak ngurribangmedjawayi kore ngaye ngardduk kunngeykenh. Wanjh ngurridjawa dja ngunwon ngudberre ba bu munguyh ngurrinjilngmakmen bulkkidj duninjh.”Jesus benmarneyimeng, “Ngaye ngarrulkarreyakwong kunwarrehwarre kore kondanjkunu kurorre.”John 16:25-3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esus benmarneyimeng, “Ngaye wanjh marneyimeng ngudberre kore kunwok warlkkawarlkkayindi yiman bim. Bu kuhni wanjh darnkih minj mak ngayawoyhyolyolme bu kunmekbe ngudberre, dja bolkkime wanjh mandjad ngadjalyolyolme ngudberre kore Ngabbard ngardduk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kunmekbe kabolkyimerran wanjh ngurridjaldjawan God nawu Kornkumo kore ngayekenh kunngey. Ngaye minj ngadjawan ngudberre, dja ngudman ngurridjaw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benmarneyimeng, “Ngaye wanjh kuninjkunu rowk marnehmarneyimeng ngudberre ba bu ngudda minj ngurrikukwurrhme bu yerrekah dja minj mak ngurringurdme bu ngaye kandiwoybukw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an ngunmarnedjare ngudberre bu ngudda ngaye kandimarnedjareminj, dja kandiwoybukwong bu ngaye ngamwam kore nungkabeh nawu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e ngamwam kore God nawu Kornkumobeh, bu ngamkoluy kore kondah kurorre. Dja wanjh bolkkime ngaye ngabolkbawon kondah kurorre ba ngarrurndeng kore God nawu Kornkum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wu nuyeni bininj nawu benbukkabukkani birrimarneyimeng, “Ngayh, ngaleng! Kuninjkunu wanjh ngudda yiyime kore mandjad ngadberre. Dja minj yiyawoyhyime kore kunwok kahwarlkkayindi dja yiman kayime bu bim yiyolyol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olkkime ngad wanjh ngarriburrbun kore ngudda yihburrbun rowk. Dja ngudda kanmayaliburrbun ngokko wanjh ngad yerreh ngundihdjaldjawan. Kunmekbekenh ngad ngarriwohburrbun ngudda yimdolkkang kore Godb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benmarneyimeng, “A! Yiddok kuhni bolkkime ngudda kandidjalwoybukw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urrina! Kuhni wanjh ngokko kamhre darnkih bu kakurduyimerran ngudberre. Bu ngudda ngundiyarlarrke, dja ngurrire kore kunrurrk ngudberre ngurribebbehdi. Dja kandibawon ngadjalkudji ngahni. Kaluk ngaye minj ngadjalkudji ngahdi, dja ngardduk Ngabbard wanjh nganedjarrkd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ye marneyimeng kuninjkunu ngudberre ba bu ngudda ngaye karribelbmerren dja ngurrikarrme ngardduk kunmakmak kunmodmikenh. Bu ngurrihni kondanjkunu kunred wanjh ngurrikarrme kunwern kunyid. Dja ngurrina, ngurrikangemurrngrayeknin, dja ngaye ngadjalkudji ngokko ngarrulkarreyakwong kunwarrehwarre kore kondanjkunu kurorrebe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kahwi nawu Jews bininj kaluk ngundikukbebke kore Synagogue kururrkbeh. Bu ngokko darnkih kamhre nawu nangale ngunbun wanjh nakka kayime bu yimankek God kabihmarnedurrk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kuninjkunu wanjh kabirrikurduyime ngudberre dja minj ngandiburrbun ngaye dja mak God nawu Kornkum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gaye wanjh marneyime bolkkime ngudberre, kaluk bu baleh kakurduyimerran ngudberre yerrekah, wanjh ngurriburrbun kore yingkihbengdayhkeng.Jesus Benmarneyimeng Bu Baleh Namalngmakkaykenh Kakurduyime BedberreJohn 16:4b-1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Ngaye minj kunu bangmemarneyimeninj rowk ngudberre kerrngehkenhni dja wanjh kunukka ngaye karridjarrkr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lkkime wanjh ngaye ngarrurndeng kore nungka nawu nganmunkeweng bu ngamwam. Ngudda minj kandidjawan ngaye kore baleh ng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wanjh bolkkime ngurriwernhnjilngwarremen bu kuninjkunu ngaye marneyimeng ngudberr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2026-06-25T11:28:23Z</dcterms:created>
  <dcterms:modified xsi:type="dcterms:W3CDTF">2026-06-25T11:28:23Z</dcterms:modified>
  <dc:title>Bible.com.au: John 16:1-33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