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ngudda ngurridjalkurduyime kunwern kunmakmak, wanjh kunukka bininj birriwern kabirriburrbun bu ngudda woybukkih ngaye kandihmunkekadjung. Wanjh kunukka bedda kabirriburlume Ngabbard ngarddu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wanjh marnedjare ngudberre yiman bu kayime God nawu Kornkumo nganmarnedjareni ngaye. Wanjh kunmekbe munguyh ngurridjalkurduyimen kore ngaye marnedjare ngudberre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gudda kandiwokmarrkmang kore marneyime ngudberre, wanjh kunmekbe munguyh ngurridjalkurduyime kore ngaye marnedjare munguyh. Wanjh kunu kadjalrohrok yiman kayime ngaye ngawokmarrkmang Ngabbard ngardduk dja ngadjalkurduyime kore kadjare dja nungka ngandjalmarnedjare ngaye bu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kuninjkunu marneyimeng rowk, ba bu ngaye ngawernhnjilngmak duninjh ngudberre dja mak bu ngudda warridj ngurridjalwernhwarnmak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wanjh kuninjkunu wokwong ngudberre. Ngurrimarnedjaremerrimen yiman kayime ngaye marnedjareni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wu nangale bininj kabenmarnekanjkurrmerren nawu djawirna nuye, wanjh nakka kabenmarnedjare bulkkidj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udda bu kandiwokmarrkmang kore ngaye wokrayekwong ngudberre, wanjh kunukka ngurriyimerran ngardduk djawirna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minj mak yawoyhmarneyime bu ngudda yiman nawu kandimarnedurrkmirri bininj. Dja nawu kabirrimarnedurrkmirri minj kabirriburrbun nawu kawohrnan bedberre kore kahkurduyime. Bolkkime ngaye marneyime ngudberre djawirna ngardduk nawu karridabbolk, dja ngaye bukkabukkang ngudberre kunwern kore ngardduk Ngabbard nganmarne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gaye minj kandidjarrngbuyi, dja ngaye djarrngbom ngudda ngudberre. Dja wong ngudberre bu ngurrikurduyime kunmakmak dorrengh, bu kunmekbe kakurduyimerran wanjh kunukka kunmak kadjalyo munguyh. Wanjh bu ngudda ngurridjawan njalehnjale God nawu Kornkumo kore kunngey ngardduk, wanjh nungka kadjalkurduyime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kuninjkunu wokrayekwon ngudberre, wanjh ngurrimarnedjaremerrimen.”Jesus Kanbengdayhkeng Bu Kunyidkenh Kondanjkunu Kunred Kakarrme NgarreJohn 15:18-2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imeng, “Ngaye wanjh nawu yiman kundulk manbu manbarnemmak.”John 15: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esus benmarneyimeng, “Bu bininj nawu kurorrewaken ngundiwidnan ngudberre, wanjh ngurridjalburrbu bu bedda ngokko ngaye ngandiwidna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minj bedberre nawu birrikang kurorrewaken bininj. Dja bu ngudda ngurrikayi kurorrewaken yiman bedda, wanjh kunukka bininj nawu birrikang kurorrewaken ngundimarnedjaremeninj. Dja wanjh ngaye djarrngbom ngudberre bu bebkeng kondanjkunu kurorrebeh. Wanjh ngudda minj mak ngurridjarrkdi bininj nawu kurorrewaken. Kumekbekenh wanjh ngundiwidn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ngurriburrbun bu marneyimeng ngudberre, bininj nawu kabirrimarnedurrkmirri nawu kawohrnan, minj nakka birriwernhkuken. Bedda ngandinjirrhmiwong munguyh wanjh kunukka kadjalrohrok bu yiman kayime ngudda ngundidjalnjirrhmiwon. Dja nawu bininj ngandiwokkarrme ngaye bu ngabenbukkabukkang, wanjh kunukka ngudda warridj ngundiwokmarrkmang ngudberre kore ngurrbenbukkabukk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kuninjkunu kabirrikurduyime ngudberre bu ngayekenh. Dja minj kabirriburrbun God nawu nganmunkew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aye minj ngamrawinj ngabenbengdayhkemeninj bedberre, wanjh kunukka God minj benwelengnameninj. Dja bonj, ngaye woybukkih ngamwam ngabenbengdayhkeng, dja bedda ngandiwokwirrihmi. Dja wanjh bolkkime bedda kabirrihdjalwenjhme bu kabirrihmenmingurren bedmandeleng bu kunwarre kabirrihkurduyime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ninj nawu ngannjirrhmiwon, wanjh kunukka Ngabbard ngardduk kabinjirrhmiwon warrid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e ngadjalkudji ngamwam ngabenmarnekurduyimeng kundjalwern kore ngandikurdunang. Dja bonj, bedda ngandidjalwirrihmeng, dja kunmekbekenh kunu God kabenwelengname. Bu ngaye minj ngabenmarnekurduyimeninj, wanjh God minj benwelengnameninj. Wanjh bolkkime ngandikurdunang dja ngandidjalnjirrhmiwong ngaye, dja mak Ngabbard ngarddu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ninjkunu kabirridjalkurduyime dja wanjh kunmekbe kawoybukendan bu kayimerran kore bimbuyindanj mankarre bedberre bu yimeng, ‘Ngandidjalnjirrhmiwong bu djal burudjang.’ ” [Psalm 69: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ngamunkewe ngudberre nawu ngunbidyikarrmekenh. Ngamunkewe kore God nawu Kornkumobeh. Kaluk nungka namekbe Namalngmakkaykenh ngunmarneyime kore kunwoybuk. Nungka wanjh kamre kore God nawu Kornkumobeh kamdolkkan, dja nungka nganmulewan bu djal kunwoybuk ngayeken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warridj ngudda ngurrbenmarneyimen birriwern bininj manbu kunwoybuk kore ngayekenh. Dja kerrngehkenhni ngudda karrihdjarrkr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benmarneyimeng, “Ngaye wanjh nawu yiman manrakel manbu manbarnemmak manmakkaykenh. Dja ngudda wanjh yiman manyehyende ngardduk manbu kundulk ngarre. Dja nawu Ngabbard ngardduk yiman nawu karrulknahnan manmekbe kundulk kore karrudjin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kka ngayekenh Ngabbard kabakke dja kadjalburriwe manbu manyende rowk minj kakarrme manbarnem. Dja nungka kanahnan manyende manbu kakarrme manme. Dja mak kadjalyendemarnbun manbu manyehyende ba bu kamarnburren manwern man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wanjh ngokko ngurriyimerranj yiman manyendemak bu ngurribekkang kunwok kore ngaye marneyimeng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didjalkukbelbmeng ngaye dja ngaye djalkukbelbme ngudberre. Manbu manyenhyende bu yiman kabakkerren dja kabawon manu kundulk, wanjh kunukka minj kakarrme manme. Dja bu ngudda kandimarnekukyarlarrhme ngaye wanjh kunukka minj ngurrikurduyime kore kunmakm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nawu yiman manbarnem duninjh, dja ngudda yiman kayime manyenhyende ngardduk. Bu ngudda munguyh karrikukbelbmerren ngaye, wanjh kunukka kunwern kunmak ngurrikurduyime yiman kayime manyende kawernmerren manbarnemmak. Dja bu minj ngaye kandikarrme, wanjh kunukka minj baleh ngurrikurduyime, dja ngurridjalngudjyawa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ngale nawu nganbawon bu minj nganeyawoyhkukbelbmerren, wanjh nakka God kabikukburriwe yiman kayime manyende kayendedjobke, kayendewe wanjh kayendedarlehmen. Kaluk nabuyika bininj kamre kayendemang kaburriwe kore kunak kahr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u ngudda kandikukbelbme ngaye, dja mak kandidjalwokkarrme kunwok ngardduk kore kukange ngudberre, wanjh kunu bu kandidjawan njalehnjale nawu ngurridjare, kuhni wanjh woybukkih kakurduyimerran ngudberr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2026-06-25T11:35:04Z</dcterms:created>
  <dcterms:modified xsi:type="dcterms:W3CDTF">2026-06-25T11:35:04Z</dcterms:modified>
  <dc:title>Bible.com.au: John 15:1-27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