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8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hilip bimarneyimeng, “Yiwohrnan, mah! Kanbukka ngadberre God nawu Kornkumo ba bu ngarrinan bolkkime. Kundjalmekbe ngad wanjh ngarridja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bimarneyimeng, “Philip, ngaye bu korroko karridjarrkrey dja yiddok minj kankukburrbun ngaye? Nawu nangale ngannang ngaye, wanjh nakka binang God nawu Kornkumo. Dja njalekah ngudda yidjawayhme bu yiyime ‘Kanbukka God nawu Kornkum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udda yiddok minj yiwernhburrbun bu ngaye ngahni kukange nuye God nawu Kornkumo, dja nungka kahni kukange ngardduk. Kuninjkunu kunwok kore ngaye ngawokdi minj ngayeman ngardduk, dja God nawu Kornkumo kahni kukange ngardduk wanjh nungan karrurrkmirri kore ngaye kore njale ngakurduyi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ndiwoybukwo kore ngahyime ngudberre bu ngaye ngahni kore kukange God nawu Kornkumo, dja God nawu Kornkumo kahni kore kukange ngardduk. Dja mak ngurriburrbu kore kandikurdunang bu ngaye ngahmarnedurrkmirri God kundulkare dorrengh, wanjh kaluk kandiwoybukwo ngay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oybukkih, djalwoybukkih duninjh marneyime ngudberre, bininj nawu ngaye ngandiwoybukwon, wanjh bedmanwali kabirridurrkmirri bu karohrok yiman ngaye ngahdurrkmirri. Dja warridj kabirridjalkurduyime kore kundjalwernhkimuk duninjh bu ngaye ngandiyurrhke! Dja ngaye wanjh ngare kore God nawu Kornkum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 kuhni ngurrikurduyime wanjh bu njalehnjale ngurridjare ngunmarnekurduyimerran ngudberre wanjh kunukka ngurridjawan God nawu ngardduk Ngabbard kore kunngey ngardduk, dja ngaye marnekurduyime kore ngurridjawan ba bu birriwarlahkenh bininj kabirriburlume God nawu ngardduk Ngabbard bu ngayekenh nawu beywurd nuy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ngudda ngurridjare njalehnjale nawu kandidjawan kore kunngey ngardduk, wanjh kunukka ngaye ngadjalkurduyime kore kandidjawan.”Jesus Kanberrebbom Bu Kanwon Nuye NamalngmakkaykenhJohn 14:15-31]]></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sus benmarneyimeng bedberre, “Bu ngaye kandimarnedjare bulkkidj, wanjh kunukka kandiwokmarrk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uk ngaye ngadjawan God nawu Kornkumo ba bu ngunwon ngudberre nabuyika nawu ngunbidyikarrmekenh, nawu ngurridjarrkdi munguy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ungka wanjh Namalngmakkaykenh nawu kabiyolyolme God bu djal kunwoybuk dorrengh, ba bu ngurriburrbun. Bininj nawu birrikang kurorrewaken, wanjh bedda minj kabirrikimang Namalngmakkaykenh. Bedda minj kabirrinan dja minj kabirriburrbun. Dja ngudda ngurridjalkudji ngurriburrbun bu nungka ngurridjarrkre dja kani kukange ngudber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yimeng, “Ngaye nawu yiman manbolh, dja mak ngaye wanjh kunwoybuk dja mak kundarrkid.”John 14:1-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aye minj bawon ngudberre bu ngurrikukbengwabun yiman kayime ngurrimarladj, dja kaluk ngaye werrkwerrk ngamdurndeng ngudber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uhni bu bolkkime darnkih kabolkyimerran bu minj mak ngandiyawoyhnan nawu bininj birrikang kurorrewaken. Dja ngudda ngaleng ngurridjalkudji kandinan. Ngaye nawu ngadjaldarrkiddi, wanjh kaluk kunmekbekenh ngudmanwali ngurridarrkidd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uk bu kuhni kunbarnangarra kamre, wanjh ngudda kunukka ngurriburrbun bu ngaye wanjh ngani kore God nawu Kornkumo kukange nuye, dja mak ngudda ngurrini kore ngaye ngardduk kukange, dja mak ngaye ngani kore kukange ngudber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angale nawu bininj nganmarnedjare, nungka wanjh kaburrbun ngardduk mankarre, dja kanwokmarrkmang. Nawu nangale bininj nganmarnedjare ngaye, wanjh Ngabbard ngardduk nunganwali kabimarnedjare namekbe bininj, dja ngaye warridj ngamarnedjaremen dja ngamarnekukbukkarren kore nungka nuye.” Kuhni bu Jesus yime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nawu Judas nawu nabuyika, yuwn nawu Judas Iscariot, bidjawam Jesus, yimeng, “Yiwohrnan, njalekenh bu ngudda yikukbukkarren ngadberre, dja birribuyika bininj kurorrewaken minj yibenmarnekukbukkarr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yimeng, “Nangale nawu nganmarnedjare, wanjh nakka kakurduyime kore ngaye ngabukkabukkan. Dja nawu ngardduk Ngabbard wanjh kabimarnedjaremen nahni bininj. Kaluk ngaye dja ngardduk Ngabbard nganemyikan bu ngarridjarrkdi namekbe bininj.]]></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 nangale nawu minj nganmarnedjare, wanjh kunukka minj nganwokmarrkmang kore ngabukkabukkan. Kuninjkunu kunwok bu ngawokdi, wanjh minj ngaye ngardduk, dja nakka nuye God nawu Kornkumo nawu nganmunkewe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gaye marnemarneyime rowk ngudberre bu bolkkime karrihdjarrkd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luk yerreh, wanjh God nawu Kornkumo kabimunkewe ngudberre Namalngmakkaykenh bu ngunbidyikarrme dja mak ngunbukkabukkan ngudberre kunwern nawu ngayekenh, dja mak ngunbengdayhke ngudberre bu kunwok rowk ngaye ngokko marneyimeng ngudber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gaye yibawon ngudberre kunmodmikenh. Ngaye won ngudberre kunmodmikenh ngardduk. Bininj nawu birrikang kurorrewaken minj ngundiwon ngudberre kunmodmikenh. Dja yuwn bu ngurrikangewarre, dja yuwn bu mak ngurrikele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benmarneyimeng, “Yuwn bu ngurriyawoyhkele dja ngurrinjilngwarremen. Ngurridjalwoybukwo God dja mak ngaye warridj kandidjalwoybukw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gaye wanjh korroko marneyimeng ngudberre bu ngaye ngare bawon ngudberre, dja kaluk ngamyawoyhdurndeng ngudberre. Bu ngudda kandimarnedjare ngaye, kunu ngurrinjilngmakmen bu ngaye ngare kore God nawu Kornkumo nawu nadjalwernhkuken duninjh ngarddu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olkkime wanjh ngaye bengdayhke ngudberre, ba bu ngurrinan yerreh nganmarnekurduyimerran, wanjh kunu kandiwoybukw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inj mak kunwern ngabalhwokdi ngudberre bolkkime. Dja namarnde duninjh nawu kawohrnan kondanjkunu kurorre, nungka ngokko kamhre darnkih. Kaluk minj nganmarnewohrnan ngaye. Dja burrkya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bininj nawu kondah kurorre kabirrihni wanjh birriborlhmen bu ngaye ngamarnedjare God nawu Kornkumo. Kunmekbekenh ngaye ngadjalwokmarrkmang rowk kore nawu ngardduk Ngabbard nganwokrayekwong.Mah, dja wanjh karrimdolkka ba karribolkbawon kondanjkunu kunred dja wanjh karri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ore ngardduk Ngabbard nuye kunrurrk kunukka wanjh kabolkwarlah. Bu kuhni minj kunwoybukniwirrinj, wanjh kunukka minj marneyimeninj ngudberre. Dja wanjh ngare ngarrokme ngayingkihbolkmarnbun ngudbe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ye ngayingkihbolkmarnbun ngudberre ba bu ngayeman ngamdurndeng mang ngudberre, ba bu karridjarrkdi kore ngaye ngah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udda ngurriburrbun manbu manbolh ngare bolkk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mas bimarneyimeng, “Yiwohrnan, ngad minj ngarriburrbun bu kore yire, dja ngad kunu minj ngarriburrbun manbu manbolh y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bimarneyimeng, “Ngaye nawu manbolh, dja mak ngaye nawu kunwoybuk dja mak kundarrkid. Nawu nangale yimankek kare kore God nawu Kornkumo, nakka wanjh kamre kore ngaye werrk, kumekbe wanjh kudjalkudjiwi kare kore God nawu Kornkum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 ngaye kandiwernhburrbuyi wanjh kunukka ngurriburrbuyi ngardduk Ngabbard warridj. Bolkkime wanjh ngudda munguyh ngurriburrbun, dja mak ngurrinang nungka.”]]></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2026-06-25T12:46:48Z</dcterms:created>
  <dcterms:modified xsi:type="dcterms:W3CDTF">2026-06-25T12:46:48Z</dcterms:modified>
  <dc:title>Bible.com.au: John 14:1-31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