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biyawoyhmarneyimeng, “Burrkyak, ngaye minj ngadjare kanhdengedjirridjbun. Ngudda wanjh yikuken dja ngaye djal ngamarladj. Dja kawarre bu ngudda kanhmarnedurrkmirri!” Jesus biyawoyhmarneyimeng, “Bu ngaye minj dengedjirridjbun ke, wanjh ngudda kunu minj ngaye ngardduk bi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Simon Peter biwokmey, yimeng, “Mah, wanjh nawu yiwohrnan, yuwn bu djal kanhdengedjirridjbun kukudji, dja kunbid dja mak kunkodj ngardduk warrid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yimeng, “Bu nangale ngokko djuhmeng wanjh nakka kundengewi kadjirridjbuyindan, dja bu kunwern kunburrkkenh kabele rowk. Ngudda wanjh ngokko ngurrikukbele, dja nakudji ngudberre burrky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kuninjkunu yimeng, bu burrbuni nawu nakudji bininj kabikukweykan. Wanjh kunmekbekenh yimeng bedberre, “Nakudji minj ngurrikukbe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u bendengedjirridjbom benyakwong rowk, wanjh yawoyhdjongburrinj kunmadj nuye dja yawoyhkurrmerrinj kore balabbala. Wanjh yimeng bedberre, “Kab ngudda ngurriburrbun bu ngaye ngakurduyimeng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kandimarneyime ngaye ‘Kanhbukkabukkan!’ dja mak ‘Yiwohrnan!’ Wanjh kunukka woybukkih bu ngudda ngaye kandihmarney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awu ngawohrnan dja bukkabukkan ngudberre, dja bonj, djaldengedjirridjbom ngudberre. Wanjh kunmekbe kunu ngudmanwali ngurrikurduyimen bu ngurridjalmarladjworrimen kore ngurridurrkmirrin dja ngurribidyikarrmerri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e bu djalwohbukkang ngudberre ba bu ngudmanwali ngurrikurduyime kore kandingunjdjik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ybukkih, djalwoybukkih duninjh marneyime ngudberre. Ngurriburrbun bu bininj nawu kabimarnedurrkmirri nabuyika bininj, nakka minj nawernhkuken namekbe nawu kabimarnewohrnan. Dja mak ngurriburrbun bu bininj nawu kare kore nabuyika bininj kabimunkewe, nakka minj nawernhkuken namekbe nawu kabimunkew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olkkime wanjh ngurriburrbun kuninjkunu kore marneyimeng, dja wanjh ngurridjalkurduyimen ba bu God ngunmarnekurduyime kunmak ngudberre.”Jesus Bikukburrbom Nakudji Nawu Kaluk KabikukweykanJohn 13:18-30(Matthew 26:20-25; Mark 14:17-21; Luke 22:21-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dengedjirridjbom Nawu Benbukkabukkani Bininj NuyeJohn 13: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benmarneyimeng, “Ngaye ngaburrbun ngokko bu ngabendjarrngbom bininj nawu ngardduk, dja ngaye minj mulewan ngudberre ngurriwern. Nadjalkudji ngaye ngamulewan. Kore wokbimbuyindanj djurra wanjh kunukka kadjalkurduyimerran, kore yimeng, ‘Bininj nawu nganehdjarrknguneng manme ngardduk manbu ngawong, nakka wanjh kadjalnjilngborledme ngardduk, dja ngandung.’ [Psalm 41: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kumekbe kunwarre nganmarnekurduyime. Dja ngaye bengdayhke bolkkime ba bu yerrehkah wanjh kandiwoybukwon dja ngurriburrbun bu ngaye ngamulewarrinj ngudberre kunwoybuk dorren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ybukkih, djalwoybukkih duninjh marneyime ngudberre. Ngaye munkewe ngudberre wanjh nawu nangale ngunkimang nakka wanjh yiman kayime ngaye ngankimang. Dja nawu nangale bininj ngankimang ngaye, wanjh kabikimang God nawu ngaye nganmunkew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kuninjkunu Jesus yimeng nungka bekkang njilngwarredoy, wanjh nungka bendarrkidmarneyimeng mandjad, “Woybukkih, djalwoybukkih duninjh marneyime ngudberre! Nawu konhda kahni nakudji bininj kaluk ngankukweykan kore bininj birribuyi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bininj nuye benhbukkabukkani wanjh birrikuknarrinj bu nangale nawu kakurduyime kunmekbe bu kuninjkunuken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akudji nawu bininj benedjarrkneyhneykendi nawu Jesus bimarnedjare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nawu kumneyneyhkendi kubuyika wanjh biwayurdmeng nawu benehdjarrkdi Jesus darnkih, wanjh bidjawam, “Nangale nawu Jesus kabiyolyol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awu benedjarrkneyhneykendi Jesus kore kunngurrird nuye, wanjh bidarnhdjawam, “Yiwohrnan, nangale nawu ngudda yiyolyol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birrarnhmarneyimeng, “Kaluk yinan manbu manlod, ngaloddjuhke kore kunkalkkid, dja ngawon namekbe bininj. Wanjh namekbe nanu bininj ngankukweykan.” Wanjh mey manbu manlod, loddjuhkeng kore kunkalkkid dja biwong Judas beywurd nuye Simon Iscario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bu Judas lodmey manme, dja kundjalmekbe yerreh Satan nawu namarnde duninjh balwohngimeng kore kukange nuye. Wanjh Jesus bimarneyimeng, “Baleh yidjare yikurduyime? Mah wanjh djalwerrkwerrknin yikurduyi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darnkih kumhrey ngalengngarreni mulil manbu God bu kunkareni bendarrkidbawongkenh. Jesus burrbuni bu darnkih kumhrey nuye bu kabolkbawon kondanjkunu kurorre dja kare kore God nawu Kornkumo. Nungka munguyh bendjalmarnedjareni bininj nuye nawu benkarrmi rowk kore kondah kurorre, wanjh bendjalmarnedjareni bulkkidj duninjh munguyh djalwam kore nungka dow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inj nangale mak biwokmenmenburrknayi bu Jesus njalekenh bimarneyimeng Jud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bedda wanjh birriburrbuni Judas nahnani kunwardde, kaluk yikahwi birriyimi yimankek Jesus bimarneyimeng, “Yiray wanjh manme yibayahme kadberre bu mulilkenh ba karringun.” Dja kunubewu, “Yibenbidyikarrmen nawu birrimarladj bin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Judas lodnguneng manme, wanjh kundjalmekbe yerreh benbawong bu wam. Kunukka wanjh kumununni.Jesus yimeng, “Ngurrimarnedjaremerrimen bu yiman kayime karohrok ngaye marnedjare ngudberre.”John 13:31-35]]></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bu Judas wam, wanjh Jesus benmarneyimeng, “Bu kuninjkunu bolkkime birriwern bininj ngandiburlume ngaye nawu Bininj Duninjh dja kabirriyime bu ngaye ngamakkaykenh duninjh. Dja bu bininj ngandiburlume ngaye nawu Bininj Duninjh wanjh bedda kunu kabirriburlume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kabirriburlume nawu God, wanjh God nungandeleng kabenmarnbun birriwern bininj ba bu bedda ngandiburlume ngaye nawu nuye Beywurd. Wanjh nungka kadjalkurduyime kuninjkunu kundjalburrikudji bolkk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mak Jesus benmarneyimeng, “Wurdwurd, ngaye minj kunkuyeng karrihni dja kaluk ngare, dja kandidjalyawan. Ngaye wanjh ngokko ngabenyingkihmarneyimeng bininj nawu kabirriwohrnan Jews bu minj nangale kamre kore ngaye ngare bolkkime. Kaluk ngudda warridj ngaye marneyime bolkkime bu ngudda kandiyawan, dja bonj, minj ngurrimre kore ngaye nga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aye wanjh bolkkime won ngudberre mankerrnge mankarre. Ngudda wanjh ngurrimarnedjaremerrimen. Ngaye wanjh marnedjareni ngudberre, wanjh karohrok ngudmanwali ngurrikurduyime, dja ngurrimarnedjaremerri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kuninjkunu ngurrikurduyime bu ngurrimarnedjaremerren rowk, wanjh birriwern bininj kabirriburrbun bu ngudda wanjh ngaye kandimunkekadjung.”Jesus Biyingkihmarneyimeng Peter Bu KabiwaralkukwakwankenhJohn 13:36-38(Matthew 26:31-35; Mark 14:27-31; Luke 22:31-34)]]></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bimarneyimeng Jesus, “Yiwohrnan, baleh ngudda kanbawon yire?” Jesus bimarneyimeng Peter, “Kore ngaye ngare ngudda minj bolkkime kanmunkekadjung, kaluk yerrehkah wanjh ngudda kanmunkekadju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bidjawam Jesus, “Njalekah minj ngaye munkekadjung bolkkime? Ngaye wanjh ngare marnekanjkurrmerren ke dja ngarrow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dja nawu benbukkabukkani bininj wanjh birridjarrknguni manme. Judas Iscariot nawu beywurd nuye Simon, nungka dorrengh birridjarrkdi. Wanjh nawu Namarnde Duninjh bikangedjurrkkang Judas bu kabikukweykan Jes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Jesus biyawoyhmarneyimeng Peter, “Kaluk ngudda yimankek yiyime woybukkih bu ngudda kanmarnedowen ngaye? Woybukkih, djalwoybukkih marneyime, bu bolkkime kunkak, ngudda wanjh ngaye kanwaralkukwakwan danjbikkah dja yidjalkelemen. Kuhni wanjh kaluk kakurduyimerran bu mayh nawu bawurl kakayhme bu kamkabel djarre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birrihnguni manme wanjh Jesus burrbuni bu God nawu Kornkumo bimarnbom bu kawohrnan rowk. Dja mak nungka burrbuni bu kumdolkkang kore Godbeh dja mak karrurndeng ko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ungka dolkkang kore birrihnguni manme, wanjh yerrkkerrinj kaddumkah nawu kukdjohkukdjongbuyindi kunmadj, wanjh ngardmorrukkarrinj nawu manburrb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alngmey banikkin dja kukku borrahkendoy wanjh dedjingmey bendengedjirridjbuni nawu bininj nuye. Dja mak bendengeborndungi manburrbawi nawu ngardmohngardmorrukkayind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u bibalhyikani darnkih kore Simon Peter, wanjh Peter yimeng, “Nawu yiwohrnan, njale mak ngudda yimhre kore ngaye bu kandengedjirridjb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bimarneyimeng, “Ngudda minj yiburrbun bu ngaye kuninjkunu ngahkurduyime, kaluk yerrekah ngudda yiwernhburrbun.”]]></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2026-06-25T11:20:13Z</dcterms:created>
  <dcterms:modified xsi:type="dcterms:W3CDTF">2026-06-25T11:20:13Z</dcterms:modified>
  <dc:title>Bible.com.au: John 13:1-38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