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presProps" Target="presProps.xml"/>
  <Relationship Id="rId61" Type="http://schemas.openxmlformats.org/officeDocument/2006/relationships/viewProps" Target="viewProps.xml"/>
  <Relationship Id="rId6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1:1-5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nawu bininj nuye birrimarneyimeng, “Aba, ngudda nawu kanbukkabukkan, ngudda wanjh yiburrbun bu nawu kabirriwohrnan Jews bininj ngundikodjdoyi bu ngundikuyinjbuyi kumekke kore karrihdi. Dja njalekenh ngudda yidjare yirrurnde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Jesus yimeng bedberre, “Kuninjkunu karridjaldungkadjung bu karridurrkmirri. Bu nangale nawu kahre bu kahdungdi, minj kamankan dja kunukka kabolknan rowk kore kahbolkwolkayind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angale nawu kahkakkadjung, nakka wanjh kabibungkarrkbun kamankan, minj njale mak kakarrme kore kabimarnebolkwolkan bu kah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s benyawoyhmarneyimeng bedberre, “Nawu ngad karridabbolk Lazarus, nakka kahdjalkodjkeyo. Dja ngaye wanjh ngare ngadjurlh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Jesus nuyeni bininj birrimarneyimeng, “Nawu Yihwohrnan, bu ngudda yiyime nungka kahdjalkeyo, wanjh kunu kamak bu nungandeleng karrolkk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sus nungka yimeng bu korroko wanjh doweng, dja bedda minj birriwernwokmayalimayi. Bedda birriyimi yimankek nungka Lazarus djahdjalkeyyo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Wanjh Jesus bendarrkidmarneyimeng nawu nuyeni bininj, benmarneyimeng, “Lazarus nakka korroko doweng, kakukyo. Ngaye wanjh ngadjalnjilngmak ngudda ngudberre bu ngaye minj ngarriwirrinj kumekbe kore nungka, dja bolkkime ngudda kandiwernhwoybukwon. Wanjh ngurrimray, karriray kore nungka kahkuky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omas, nawu birrimarneyimi Didymus, wokdolkkang, benmarneyimeng nawu birribuyika bininj Jesus nuye. Yimeng, “Mah, wanjh karridjarrkray Jesus ba bu karridjarrkdowerren nungka dorrengh.”Jesus yimeng, “Ngaye wanjh ngadjalkudji ngabendarrkidwon nawu bininj.”John 11:17-29]]></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bedda birriwam rowk. Kaluk bu birrimbebmeng kore Bethany, Jesus bekkang bu birrimarneyimeng nawu Lazarus doweng bu kukyonginj kore kuwardderurrk bu kunkuyeng kunkodjke kunkarrngbakme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Kaluk kumekbe Bethany minj djarrehniwirrinj kore kunred Jerusalem, wanjh birriwern bininj nawu birrikang Jerusalem bindimyikani Martha dja Mary bu bindimarnenalkbunikenh bu narangemkenh dowe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Nawu Djawirna Nuyeni Ngeyyoy Lazarus DowengJohn 11:1-1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 kundjalmekbe Martha biwobekkang Jesus kumhrey, wanjh ngaleng djalwam bimirrkdabkeng. Dja ngalbu Mary djahdjalni kururr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bu Martha bimarnebebmeng Jesus bimarneyimeng, “Nawu Yiwohrnan, bu ngudda yiman yiniwirrinj kondanjkunu wanjh ngaye nganedanginj minj dowimeninj.]]></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a bolkkime ngaburrbun bu yiman ngudda yidjawan God bu ngunwon yehyeng rowk nawu yidja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Jesus bimarneyimeng ngaldaluk, “Ngudda nawu ngunedanginj, wanjh nakka kayawoyhdolkk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artha bimarneyimeng Jesus, “Ngaye ngaburrbun bu nungka kaluk karrolkkan kunbarnangarra yerrekah kore kayiburnbunkenh rowk, bu birriwern bininj kabirridjarrkdolkkarren kore kumidjbe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6 ]]></a:t>
            </a:r>
            <a:r>
              <a:rPr lang="en-US" b="1" sz="3000" spc="0" u="none">
                <a:solidFill>
                  <a:srgbClr val="000000">
                    <a:alpha val="100.00%"/>
                  </a:srgbClr>
                </a:solidFill>
                <a:latin typeface="Calibri"/>
              </a:rPr>
              <a:t><![CDATA[Jesus bimarneyimeng ngalbu Martha, “Ngaye wanjh ngadjalkudji bu ngabendolkkayhwe dja ngabendarrkidwon birriwern bininj. Bu nangale nawu nganwoybukwon, bu mak karrowen, wanjh kadjalyawoyhmalngmimbimen. Bu nangale nawu kamimbi dja nganwoybukwon, wanjh minj mak kayawoyhdowen munguyh. Yiddok ngudda yiwoybukwon bu kuhni ngaye marneyi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artha biyawoyhmarneyimeng Jesus, “Yoh, woybukkih, nawu Yiwohrnan. Ngaye woybukwon dja ngaburrbun duninjh bu ngudda nawu Christ, nawu beywurd nuye God. Ngudda nawu yidjalkudji ngundihmadbuni ngad nawu bininj rowk bu yimwam kondanjkunu kuror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 kuninjkunu bimarneyimeng rowk, wanjh Martha durndi kured dja manmolk bimarneyimeng Mary ngalbu benedanginj, yimeng, “Nawu kabenbukkabukkan kondah kahdi dja nungka kadjare ngunnan bu ngunewokd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 Mary biwokbekkang Martha bimarneyimeng, wanjh djaldolkkang werrkwerrk dja wam kore Jesus.Jesus Nungka Wanjh Kangenalkbom DuninjhJohn 11:30-37]]></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luk Jesus minj kumbangmebebmeninj kured kore Bethany dja nungka djahdjaldi djarreh kore Martha bimirrkdabkeng kerrngehkenhn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nakudji bininj benbenekarrmi ngaldahdaluk benebokenh. Namekbe narangem ngeyyoy Lazarus dja mak ngaldahdaluk bokenh benengeyyoy Mary dja Martha. Wanjh bedda Jesus birridabbolkni. Kaluk kumekbe birridjarrkyoy rowk kore kunred kabolkngeyyo Bethan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awu bininj bindikongiwani bindihmarnenalkbuni kumekbe kunrurrk manbu Lazarus nuyeni, wanjh bedda birrinang Mary dolkkang bu wam, dja bedda birrimunkekadjuy. Birriyimi yimankek wam kore kumidj kabimidjnalkyiwa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anjh Mary kumbebmeng kore Jesus dja binang bidjalmarnekukburriwerrinj kore kurrenge nuye. Dja bimarneyimeng, “Nawu Yiwohrnan, bu ngudda karridiwirrinj kondah, wanjh nawu ngaye nganedanginj minj kunu dowimeninj.”]]></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Jesus bennang Mary bu nalkbunalkbuni dja mak nawu Jews bininj birridjarrknalkyikadjungi ngaldaluk bu birridjarrknalkkirey, wanjh Jesus kangenalkbom dja kunikangewarreminj duninjh dja mak balkunikangeyiddu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bendjawam, benmarneyimeng, “Baleh ngurrikukkurrmeng?” Wanjh birriyimeng, “Nawu Yiwohrnan, yimray, yibolkna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anjh Jesus nalkbo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ininj nawu Jews bu birrinang Jesus nalkbunalkbuni wanjh bedda birriyimeng, “Ngurrina! Nungka bidjalwernhmarnedjareni bulkkidj.”]]></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Dja yikahwi nawu bininj birriyimeng, “Nungka bimimbayhkeng nabuyika bininj nawu danginj mimbunjeni. Dja kunubewu bingurdkeyi naninjanu bininj nawu bimarnedoweng.”Jesus Bimimbiwong Lazarus Dja Birrolkkayhweng Kore Kumidjbeh KukyokukyoyJohn 11:38-44]]></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Jesus balwam darnkih kumekbe kore kumidj dja yawoyhkangewarreminj dja yiddungi. Kumekke kukyoy kore kuwardderurrk dja manbu mandjalwarddekimuk dangbalhmiyind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Jesus benmarneyimeng, “Ngurriwarddedjirrkka.” Dja Martha ngalbu benedanginj nawu yakminj, bimarneyimeng Jesus, “Nawu yiwohrnan, kuhni bu kayime warreminj kunkurrinjdjilk kahbanj, dja nungka kunu kukyoy kunkarrngbakmeng kunkodjk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Jesus bimarneyimeng ngalmekbe ngaldaluk, “Ngaye wanjh ngokko marneyimeng, bu ngudda yiwoybukwon, wanjh yinan bu God nuye namakkaykenh duninjh dja kundulkarrekimu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alekke ngaldjalkarewi Mary ngalbu birrengedjirridjbuni kalkkidmanjmak dorrengh nawu Kawohrnan Rowk wanjh yerre birrengeborndungi kunngabek ngalengngarre. Wanjh nawu birridanginj Lazarus doweni kunkimuk.]]></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anjh birriwarddederrehkang. Jesus bolknang kaddum, wanjh yimeng, “Ngabba, manjbun bu ngudda ngaye kanbekka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Ngaye ngaburrbun bu ngudda ngaye munguyh kanhdjalwokbekkan. Dja ngaye wanjh ngayime bolkkime ba bu nanihnjanu bininj nawu kabirrimirnderri kabirriburrbun bu woybukkih ngudda ngaye kanmunkeweng.”]]></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u kuninjkunu yimeng, wanjh Jesus kayhmeng wernkih duninjh, dja yimeng, “Lazarus, yimbebme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Wanjh namekbe nawu doweng yawoyhmimbiminj dja kumdarrkidbebmeng bu biddukkayindi dja dengedukkayindi manburrbawi. Dja mak kebbarrkbuyindi nawu kunmadj. Jesus benmarneyimeng, “Ngurrimarneyerrkkemen nawu manburrba dja ngurribawo kare.”Nawu Birriwohrnani Jews Birrikarremarnbom Bu Birribuyi JesusJohn 11:45-57(Matthew 26:1-5; Mark 14:1-2; Luke 22:1-2)]]></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irriwern bininj nawu Jews bu birrimyikang Mary, dja bu birrinang Jesus kurduyimeng, wanjh yikahwi birriwern birridjalwoybukwong.]]></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Dja yikahwi birribuyika bedberre birrimdurndi birridjawarraywam kore nawu Pharisees bu bindimarneyimeng kore Jesus kurduyimeng.]]></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Bu kuninjkunu kunwok birribekkang nawu priests birrikihkimuk dja nawu Pharisees wanjh birrimirndemornnamerrinj kore Sanhedrin bu birriyolyolmeng dja birrikarremarnbom. Wanjh birrimarneyimerrinj, “Baleh kab karrikurduyime nuye nawu nahninjanu bininj? Nungka munguyh kahdjalkurduyime kundulkarre dorrengh.]]></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u karribawon kuninjkunu kahkurduyime, wanjh birridjalwernkenh bininj kabirrikadjung. Dja bininj nawu Romebeh wardi kandidung kadberre dja mak kabirrimre kabirrirurrkbakke kunrurrk manbu Temple kadberre dja mak kabirribolkbularrbun kunbolk rowk kadberre warridj.”]]></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Dja nakudji bininj ngeyyoy Caiphas nawu durrkmirri manmekbe mandjewk kore wohrnaworhnani priests wanjh wokdolkkang yimeng bedberre nawu birribuyika priests dja mak nawu Pharisees, benmarneyimeng, “Ngudda nuk minj ngurriburrbun rowk.]]></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Yiddok minj ngurrikarremarnbuyi bu ngaye marneyime ngudberre, bu nadjalkudji bininj karrowen bedberre rowk ba bu kubolkwarlahkenh minj kabirridowen. Wanjh kunu kundjalmak rowk ngad kadber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nawu ngaldahdaluk benemarnewokmunkewerrinj nungka Jesus bu ningihni kubolkbuyika djarreh. Wanjh benemarneyimeng, “Ngudda nawu yiwohrnan, nawu bininj yihmarnedjare bulkkidj, wanjh kahdowe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Wanjh namekbe nawu Caiaphas minj nungandeleng kunmekbe yimeninj. Bu nungka wohrnani bedberre priest dja wanjh kumekbekenh kunu karreyimeng kore God nuye kunwok. Burrbuni bu Jesus woybukkih karrowen bininj bedberre rowk nawu Jews bininj.]]></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Minj birridjalmekbe birrikudjiwi bedberre. Dja Jesus kabendjaldurndiwe rowk nawu bebeywurd nuye God nawu yarlarrmerrinj kubolkwarlahkenh dja kabenmarnbun kabirridjalkudjimen kore Go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Kaluk burrk bu kunmekbe wanjh birridedjingmey bu birriwokdjehdjenkurrmi bu birribuyi Jesu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Kunmekbekenh kunu wanjh Jesus minj rayi kubolkwarlah kore nawu birriwohrnani Jews birrihningihni. Dja nungka djalwam kubuyika darnkih kore kubolkdarleh, dja kumekbe yerrkang birrihni nawu bininj nuye dorrengh kore kunred kabolkngeyyo Ephraim.]]></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Kaluk wanjh kundjalmekbe rerrih, darnkih kumhrey ngarre mulil manbu nawu Jews bininj birriburrbuni bu God kunkare bendarrkidbawong mawahmawah bedberre. Dja kerrngehkenh bininj birrikang kubolkbubuyika kubolkyahwurd wanjh birriyingkihdokmeng kore kunred kunkimuk Jerusalem birringimeng bu kabirriyingkihkangebeleworrenkenh ngalengngarre mulil.]]></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Wanjh kunmekbe bininj bedda birrikohkokyiyirri nuye Jesus. Bininj birrihni kore Temple wanjh birrimarneyimerreni, “Adju. Kab ngudda yiburrbun bu Jesus kamre kore mulil?”]]></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Nawu Priests dja Pharisees nawu bindimarnewohrnani bindimarneyimeng kunwok kunrayek nawu bininj, “Kab ngurriburrbun bu baleh kore Jesus kahdi, wanjh ngurrimray bu kandimarneyime.” Bu kunmekbe birriyimeng yimankek bu birridarrkidmayi.]]></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luk kunmekbe bu Jesus bekkang kunwok kore benemarnewokmunkewerrinj, wanjh benmarneyimeng nuye bininj nawu benhbukkabukkani, “Minj kuhni kundjak kabibun Lazarus bu karrowen. Kuhni bimarnekurduyimeng ba bu birriwernkenh bininj kabirriburrbun bu nungka God namakkaykenh dja narrulkarrekimuk. Dja mak kuninjkunukenh ba bu bininj birriwarlahkenh ngandiburlume ngaye nawu beywurd nuye God, dja ngandiburrbun bu ngaye ngakarrme kunmakmak dja kundulkarre dorreng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sus wanjh benmarnedjareni nawu birrimekbe birridangerrinj Martha, Mary dja Lazar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bonj, bu biwobekkang Lazarus bu dowehdoweni wanjh Jesus balyawohyerrkang kunkodjkebokenh kore kumekbe ningihn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luk bu kunkodjkebokenh wanjh benmarneyimeng nawu nuye bininj benbukkabukkani, “Bonj, dja karriyawoyhdurnde kore Judea.”]]></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2026-06-22T02:43:40Z</dcterms:created>
  <dcterms:modified xsi:type="dcterms:W3CDTF">2026-06-22T02:43:40Z</dcterms:modified>
  <dc:title>Bible.com.au: John 11:1-57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