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yiman kururrkdangmaye bedberre. Nangale bininj nawu kamngimen kore ngaye, nakka wanjh ngangehke. Nungka wanjh kangimen dja kabebme dja kangalke kunmakm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ininj nawu birridedjdjolkwern kabirrimre kabirridjaldjare kabindidjirdmang mayh nawu sheep, dja kabindibun, kabindikukyakwon. Dja ngaye wanjh ngamdjalwam ba bu ngabenmimbiwon bedberre dja wanjh kabirridarrkiddi kore kundjalmak row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nawu ngamak bininj nawu ngamirndenahnan mayh ngardduk mandjad duninjh. Dja mak ngabenmarnekanjkurrmerren ngarrowen mayh bedberre ba bedda kabirridarrkidd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buyika bininj kamirndenahan mayh dja minj nuye, nungka kabimarnedurrkmirri bininj nawu nuye mayh. Bu namekbe bininj kanan duruk nabang kamre, wanjh kakelerlobme, kamirndebawon nawu sheep. Dja namekbe mayh nabang yiman kayime dalkken wanjh kabun nawu yikahwi sheep dja nawu yikahwi kamirndeyarlarrke bu kakelerlobmer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mekbe bininj wanjh kadjalkelerlobme, dja minj kawernhnahnan nawu sheep, dja nakka nanu kadjaldurrkmirri kunwarddekenh, dja minj kabenmarnedjare nawu sheep.”Jesus Mulewarrinj Bu Nungka Kakanjkurrmerren Bedberre Nawu Bininj NuyeJohn 10:14-2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yawoyhyimeng, “Ngaye nawu ngamak bininj nawu ngamirndenahnan sheep ngardduk mandjad duninjh. Ngaye ngabenkukburrbun nawu ngardduk sheep, dja nawu sheep ngardduk ngandikukburrbun ngay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hni wanjh kadjalrohrok bu yiman kayime God nawu Kornkumo nganburrbun dja ngayeman mak ngaburrbun nungka. Ngaye wanjh ngakanjkurrmerren bedberre nawu sheep ngarddu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ye mak ngakarrme sheep nawu kabirridi kubolkbubuyika, nawu ngardduk yerreh. Kaluk ngare ngabenmang, ba ngabenmirndemornname. Bedda wanjh ngandiwokbekkan dja ngabenmarnbun ngardduk sheep rowk bu kabirrimirndekudjimen kore ngaye ngadjalkudjiwi ngabenmirndenahnan ro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ngadjalkanjkurrmerren ngayemandeleng ba bu ngayawoyhdarrkidworren yerreh. Kunekkekenh kunu God nawu Ngabbard ngardduk ngandjalmarnedjare bulkkidj duninj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nj nangale mak nganmarnbuyi bu ngarrowen. Dja ngayeman ngadjalkanjkurrmerren bu ngarrowen. Ngaye ngakarrme bu ngarrowenkenh dja mak ngayawoyhdolkkankenh. Kuninjkunu wanjh God nawu ngardduk Ngabbard nganwokrayekwong bu ngakurduy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mulewam Bininj Nuye Bu Bedda Yiman Sheep NuyeJohn 10: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nawu Jews birriwohrnani birribekkang kuninjkunu kunwok wanjh bedman birriyawoyhdangwerreni Jesus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ikahwi nawu birriwern birrimekbe bininj birriyimi, “Nahni nuk namarnede demon kahkarrme dja mak kahbengwarrmen. Dja njalekenh ngudda ngurriyibekk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nawu birribuyika birriyimi, “Burrkyak. Minj kuhni kahkurduyime bininj nawu namarnde kakarrme. Dja yiddok nawu namarnde kabenmimbayhke nawu birrimimbunje bininj?”Jesus Yolyolmerrinj Bu Nungka Dja God Nawu Kornkumo BenedjalkudjiJohn 10:22-39]]></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bu kuhni wanjh Jews bininj birrikarrmi mulil manbu birriburrbuni bu kunkareni birrirurrkbelewoni Temple manbu yiwarrudjkenh nuye God. Kaluk kunukka wanjh yekkeni dja birrihni kukadje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kunbarnangarrakudjini Jesus wohrewohrey kore Temple kuberrkkah, bolkngeyyoy kore Solomon nuyeni veran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wu Jews bininj birriwohrnani birriwakbuyinguneng Jesus dja munguyh birridjawahdjawani. Wanjh bedda birriyimeng, “Ngarridjare wanjh kanmarneyimen mandjad duninjh bu ngudda wanjh Christ. Dja wanjh werrkwerrk kanmarnemulewarrimen ngadberre, dja yuwn bu yidjalwokyak ngadbe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benwokmey bu benmarneyimeng, “Ngaye ngokko marneyimeng ngudberre dja minj kandiwoybukwoyi. Ngaye wanjh ngadjaldurrkmirri kundulkarre dorrengh kore kunngey nuye God nawu ngardduk Ngabbard ngardduk bu kadjare. Ngudda wanjh kandihnang kore ngakurduyimi, dja wanjh ngurriburrbuyi bu ngaye nawu Chri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ngudda kunu minj kandiwoybukwoyi, dja ngudda minj ngaye ngardduk shee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aye sheep ngardduk ngandiwokbekkan. Dja mak ngabenburrbun dja bedda ngandimunkekadju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aye ngabendarrkidwon dja kabirrimalngmimbi munguyh munguyh kore ngaye, dja minj mak kabirriyawoyhdowen. Minj nangale mak nganbidyimang kore ngabenkarrme kubid ngarddu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Jesus yimeng, “Woybukkih djalwoybukkih duninjh marneyime ngudberre. Bininj nawu kamirndenahnan nawu sheep nuye, wanjh kangimen kururrkdangmaye kore sheep kahmirnderri. Dja nabuyika nawu bininj kabidbun kore kuwohngorrkkah wanjh nakka yiman kayime dedjdjorlkwer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awu Ngabbard ngardduk nganbidkenwong. Dja nungka narrulkarrekimuk duninjh, minj nangale mak kabibidyimang kore nungka kubid nuy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d nawu ngardduk Ngabbard dja ngaye wanjh nganedjalkudj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awu Jew bininj birriwohrnani birribekkang bu kuninjkunu benmarneyimeng, wanjh birriyawoyhwarddemangi bu birrikodjdoyi ba bu karrow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benyawoyhmarneyimeng bedberre, “Ngaye bukkabukkang kunwernkah bu marnekurduyimeng ngudberre kunmakmak kunwernkah kore God nawu Kornkumo nganmarneyimeng, kaluk yiddok kunmekbekenh kandiyibu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bedda birriwokmey, birrimarneyimeng, “Ngad kunu minj ngundibun bu kunmakkenh yikurduyimeninj. Dja ngaleng wanjh ngudda yimeng bu God ngunedjalkudji, dja kunu yihyime yimankek God. Dja kundjalwarre duninjh yikurduyimeng dja ngudda wanjh kunukka djal bininj.”]]></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benhdjalyawoyhmarneyimeng bedberre, “Yiddok ngudda ngurriburrbun bu bimbuyindanj ngudberre mankarre kore God yimeng, ‘Ngaye wanjh ngokko ngayimeng ngudberre, bu ngudda yiman kayime gods.’ [Psalm 82:6]]]></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gad karriburrbun bu naninjnanu djurra bimbuyindanj wanjh minj nangale kabularrbun dja minj mak kaborledke. God nawu Ngabbard benmarneyimeng birrimekbe bininj bu bedda wanjh gods yerreh. Wanjh birrimekbe God benwong kunwok nuy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njalekenh ngaye kandiwelengname bu kuninjkunu ngayimeng ngudberre ngaye nawu beywurd nuye God? Dja God nawu Kornkumo wanjh ngandjarrngbom wanjh nganmunkeweng ngamwam kondanjkunu kuror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 ngaye minj ngarrurrkmirri bu karohrok God nawu Ngabbard ngardduk kahdurrkmirri, wanjh yuwn kandiwoybukw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ngaye wanjh ngamarnedurrkmirri bu karohrok nungka, dja wanjh kunukka kandiwoybukwo. Bu minj kandiwokbekkan wanjh kunu kandidjalkurduna kore ngakurduyime bu ngahdurrkmirri kore nuye. Wanjh kunu ngurriburrbun dja ngurriwernhborlhmen bu God nawu Kornkumo kahni kore ngaye ngardduk kukange, dja mak ngaye ngahni kore kukange nuye God nawu Kornkum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ininj nawu kanahnan kururrk kore mayh nawu sheep kahyo, wanjh kabimarnedangmarrhmang bininj nawu mayh nuye bu nungka kamre. Dja namekbe nawu mayh nuye kamre, dja sheep kabirriwokburrbun bu kawokdi. Kabenbebbehngeyhngeybun wanjh kabenmirndeyorrke nawu mayh nuye bu kabenmirndekan kore kurralk kabirringu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uninjkunukenh Jesus benmarneyimeng, wanjh bedda birridjareni birridarrkidmayi, dja bonj, ngarrhmey kubid bedberre.Jesus Bolkbawong Judea Dja Wam Kore Mankabo Jordan DjowkkengJohn 10:40-4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wanjh wam rengehrey kore djowkkeng mankabo Jordan dja bolkmey kore John benkodjdjuhkeyi bininj kerrngehkenhni. Wanjh kumekbe Jesus yerrkang n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irridjalwern bininj birrimarnebebmerrinj kumekbe, dja bedda birrimarneyimerrinj, “John nungan minj kurduyimeninj kundulkarre dorrengh, dja woybukkih bu kanmarneyimeng kadberre bu nanihnjanukenh bininj.”]]></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birridjalwernkenh bininj birrihni kumekbe birriwoybukwong Jesu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bu kamirndebebke nuye mayh rowk, wanjh karrokme bedberre wanjh kabirrimunkekadjung rerre dja bedda wanjh kabirriwokburrb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wu nabuyika bininj minj kabirriwokmenmenburrbun dja mak minj kabirrimunkekadjung nawu mayh, dja kabirrikelerlobmerren nu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yolyohyolyolmi bedberre yiman kayime bim yerreh benhbukkani dja minj birriwernhwokmayalimayi.Jesus yimeng, “Ngaye yiman kayime namak bininj bu nganahnan sheep.”John 10:7-13]]></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Jesus benyawoyhmarneyimeng bu minj nungka birriwernhmayalimayi dja benmarneyimeng bedberre, “Woybukkih djalwoybukkih duninjh marneyime ngudberre, ngaye nawu yiman kayime kunrurrkdangmaye kore mayh nawu sheep kahngimer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irribuyika bininj nawu birridokmerrinj ngardduk nawu mayh birrinahnani, bedda wanjh yiman kayime birridedjdjorlkwernni, dja birridjaldjareni birridjirdmayi nawu mayh, dja mayh nawu sheep minj bindiwokmayi.]]></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2026-06-04T21:55:14Z</dcterms:created>
  <dcterms:modified xsi:type="dcterms:W3CDTF">2026-06-04T21:55:14Z</dcterms:modified>
  <dc:title>Bible.com.au: John 10:1-42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