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mekbe kadjalrohrok, bu munguyh karridjalmadbu nawu Kawohrnan Rowk, dja minj mak ngurribawon. Kuhni wanjh nungka darnkih duninjh bu kamdurndeng kabolkyimerr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yuwn bu mak ngurriwokmenmenburren ngudmandeleng. Wardi kunubewu nawu Kawohrnan Rowk ngundjaldjadme bu kuhnikenh. Ngurrina dja nungka ngokko darnkih kamdurndeng bu ngad karriwarlahkenh bininj wanjh kandjadme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karridangerrinj, ngudda kab ngurrbenburrbu dja ngurrbenngunjdjikan birrimekbe bininj nawu prophetni bu kore korroko birriwokdi kore kunngey nuye nawu Kawohrnan Rowk. Wanjh nakka bedda kundjalrayek birrimangi. Kaluk munguyh birridjalmadbuni nawu Kawohrnan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ininj nawu minj birrimarrkbaworrimeninj, bu kunwern kore kunrayek birrimangi dja mak kunyid dorrengh, wanjh God woybukkih bendjalmarnekurduyimi kore kunmakkenh bedberre. Dja mak ngurriburrbun nawu Job. Nungka minj marrkbaworrimeninj dja bidjalmadbuni nawu Kawohrnan Rowk, dja nungka wanjh kaluk bimarnekurduyimeng kunmakkenh nuye namekbe bininj. Dja nawu Kawohrnan Rowk wanjh munguyh nawu nungka kanbidyikarrme dja kannahnan dja mak kandjalmarnedjare bu kandjalkongibun dorrengh. [Job 1:21-22; 2:1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rridangerrinj! Bu bolkkime marneyime kore mankarre mankimuk duninjh. Ngurridjalwokdin bu kunwoybuk duninjh. Bu yiyime “Yoh”, wanjh yidjalyimen, “Yoh”. Bu yiyime “Burrkyak”, wanjh yidjalyimen, “Burrkyak”. Yuwn bu yiwokkurrmerren bu yiyime, “Ngaye ngawernhwokkurrmerren kuhni ngardduk kore God nganbekkan, dja mak kore njalehnjale kondahbeh ngawokkurrmerren ngardduk.” Bu kuhni yiyime, wanjh God ngundjaldung.Munguyh Ngurridjaldin YiwarrudjJames 5:13-2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ddok birringale bininj bu kunrayek kabenmarnebebme? Wanjh kab bedda birridjaldin yiwarrudj. Dja mak nangale bininj kahmarrmarr? Wanjh kunu djalwayinin bu kabiburlumekenh nawu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yiddok yikahwi bu ngurridulkkihyo? Wanjh ngurriwokmunkewerrimen bedberre kore bininj nawu kabirrimarnedurrkmirri yiwarrudj ngarre, ba bu kabirrimre ngundimarnedi yiwarrudj dja mak ngundibarung nawu kunkalkkid oil kore kunngey nuye nawu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irrimekbe bu kabirrimarnedi nawu Kawohrnan Rowk bu bedda kabirriwoybukwon, wanjh kunukka nungan ngunmarnbun ba bu kamak rowk, dja mak bu kunwarre ngurrikurduyimi kerrngehkenhni, wanjh kunukka nungka ngunmarnebengmidj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mekbekenh ngudda ngurribekkarren bu ngurriwarnyakmulewarren kore kunwarre ngudberre, dja mak ngurridin yiwarrudj ngudberre ba bu kunu God nungan ngunmarnebengmidjdan dja mak ngunmarnbun kore ngurridulkkihngalmeng. Dja mak ngudda ngurrimak bininj, dja mak bu ngudda ngurriwoybukwon God, bu ngurridangen yiwarrudj, wanjh kunu God nungan kahdurrkmirri kundulkarre nuye bu ngunwon ngudberre kore ngurridjawam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b ngurridjalburrbu nawu Elijah, bu kunkareni nungka nawu God nuye prophet. Kaluk nungka djal bininjni, yiman kayime ngad karrirohrok. Wanjh nungka munguyh djahdjaldi yiwarrudj bu wernkih bidjawani God ba bu minj djakduyi kore kunbolk birrihni bedberre, dja mak minj djakduyinj mandjewk kunmekbe bu kunkuyeng, yiman 42 di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Bininj Nawu Birrikuken Kabindiwarrewon Nawu Birrimarladj BininjJames 5: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lukburrk nungka yawoyhdanginj yiwarrudj wanjh kunu mandjewk kumwam kore heavenbeh dja marnbom mandjalwern manme wanjh djolengminj kore kurorre. [1 Kings 17-1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karridangerrinj, bu nakudji bininj nawu kahdi kore kumekbe ngurrihni, wardi nungka kadjalbawon kore kunwoybuk dja mak kaborledme kore kunwarre kakurduyime, wanjh kunu ngudda ngurrimdurndiwemen kore kunwoybuk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udda kunmekbe ngurrikurduyime wanjh kunu kunmak. Ngurridjalburrbu kuninjkunu. Bu ngudda ngurrimdurndiwe bininj nawu kunwarre kore kare, wanjh kunukka ngurringehke ba bu kunmalng nuye minj mak karrowen, dja wanjh God kabimarnebularrbun kore kundjalwern kunwarre kurduhkurduyim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dibekka, ngudda bininj nawu ngurrikuken. Wardi ngurrinalkkihni dja mak ngurrikayhme wanjh kuhni kunu ngurribadkelemen bu kuninjkunu ngurriburrbun kunyid duninjh bu kambebme kayimerran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awu kunwardde money ngudberre wanjh nakka kukwarreminj, dja mak manbu kunmadj dorrengh ngudberre, makka wanjh karrukduhme kore mayhbeh nguningu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awu yiman kunwardde silver dja gold, nakka wanjh kadjalwernhwarremen, dja mak ngunmarnbun manbu kunkulah ngudberre wanjh makka kanudmen warridj. Kaluk ngunkulahwarrewon yiman kayime kunak ngunkulahkinje! Ngudda kunwarre bu ngurriyimeng, kore ngurridjalmangi kunwardde nawern kore yimankek ngurrikurrmekurrme kore kadjehdjenyo ngudberre, dja bolkkime bu kunbarnangarra kayiburnburnkenh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na! Ngudda kunu ngurrbendjalkoweyi birrimekbe bininj nawu ngundimarnedurrkmirri ngudberre kore birrimangi manme dudjindi ngudberre. Minj ngurrbenkarremulewayi bedberre, dja nawu Kawohrnan Rowk nawu Narrulkarrekimuk benbekkani kore birrikayhmi bu ngudda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nawu ngurridi kondah kurorre kore ngurridjaldjareni, dja mak ngurriworreni nawu namakmakkenh rowk, dja mak ngurridjalkurduyimi kore ngudman. Dja mak ngudmandeleng ngurrimarnburreni bu wanjh bolkkime ngurriyimerran yiman kayime mayh yiman balemmak nawu bininj kabirribun mayh karrowen wanjh kunkanj kabirrima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gurrbendjalwarrewam dja mak ngurrbenbun bininj nawu minj kunwarre ngundimarnekurduyimeninj, nawu minj birrimurrngrayek yiman ngudda!Bu Ngudda Kunrayek Kawernmerren Ngudberre Wanjh Kunukka Ngurridjalmadbu Nawu GodJames 5: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karridangerrinj, kab ngurridjalmadbu nawu Kawohrnan Rowk bu kamdurndeng. Ngurriburrbu yiman kayime bininj nawu karrudjeng manme bu kadjalmadbun manbu manbarnem bu kadjordmen. Nungka wanjh kadjalmadbun mandjewk bu karredjingmang kadjakdung dja mak kore kayingurdme wanjh kunukka kamang manme manma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James 5:1-20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