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rrimray darnkih kore God ba nunganwali kamre darnkih kore ngudda. Ngudda nawu ngurribakkeng mankarre nuye God, wanjh yiman kunukka yiman ngurribiddjirridjburrimen. Ngudda nawu ngurridjalkurren bu ngurriyolyolme God, wanjh ngurrikangebeleworrimen warrid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ngurringurdmen bu ngurrihmalelhmalelwon, dja wanjh ngurringurdmen bu ngurrimarrmarr, wanjh ngurridjalnjilngwarrenin. Yoh, bu ngudda kunmekbe ngurrikurduyime, wanjh kunu ngurridjalwernhkangewarrenin. Ngurrikuninjilngwarrenin dja mak ngurriwernhnalkb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h, wanjh ngurrimarnburrimen bu yiman ngurriyahwurdnin kore kumirrk nuye God, ba kunu wanjh nungka ngundjalwayhke kore nungka.Yuwn Bu Ngurridjadmerren Ngudmandeleng Nawu NgurridanginjJames 4:11-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karridanginj, yuwn kab ngurribebbehkukyolyolmerren. Bu yiman ngurrbenkukyolyolme nawu ngurridanginj bininj, dja mak bu ngurrbendjadme, wanjh kunukka yiman ngudda ngurridjadjme manbu mankarre dja mak ngurridjalwarnyak mahni mankarre! Bu ngudda kunmekbe ngurriyime, wanjh kunukka minj ngurriyawoyhmarrkmang manbu mankarre. Dja bonj, ngudda yimankek ngurrikurrmerren bu ngurridjaldjadme manbu manka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ungka nadjalkudji nawu kanwon manbu mankarre, dja wanjh nungka nadjalkudji nawu kandjadme! Nungka nawu wernhdulkarrekimuk kore kanngehke dja mak bu kanbularrbun. Kaluk baleh yimankek ngudda bu ngurriburrbun bu ngurrbendjadmekenh nawu birribuyika bininj?Yuwn Bu Ngurriburlumerren Kore Ngurrikarremarnbun Bu MalaywibuyikakenhJames 4:13-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nubewu ngudda kuhni ngurriburrbun bu ngurriyime, “Wanjh bolkkime dja malaywi ngaye kab ngare kore kubolkbuyika, ba ngani kumekbe mandjewk nakudji dja ngarrurrkmirri bu ngamarnbun nawern kunwardde nawu money.” Wanjh kunubewu kunmekbekenh bu ngurriburrb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djalwarre! Dja ngudda minj ngurriburrbun bu baleh ngunmarnekurduyimerran bu malaywibuyika! Ngudda nawu djalbininj, dja ngudda yiman kayime manbu kunkarndum bu kahdi, wanjh kaluk kunu kabalyak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kuhni bu mak kunbuyika ngurriyimen, “Bu yiman nawu Kawohrnan Rowk kadjare ngardduk, wanjh kunu ngaye ngarrarrkiddi ba bu ngakurduyime kuhni kore nungka kadj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h, dja ngudda wanjh ngurringurdmen dja yuwn bu ngurriburlumerren kore ngurridjare ngurrikurduyime. Dja bu kunmekbe ngurriburlumerren wanjh kunukka kundjalwarre duninj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ininj nawu kaburrbun kunmak manbu God kadjare kakurduyime, dja mak minj kabalkurduyime bu kunmekbe, wanjh nakka kabakke God nuye manka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urridjalkurrmerrimen Kore God Dja Ngurriwokmarrkma Nuye.James 4: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jalekenh yika ngudda nawu bininj ngurriburren dja ngurridangwerren munguyh? Ngudda ngurridjaldjare kunwern manbu ngurrikarrme kore kukange ngudberre, wanjh kunwarre rowk! Kuhni bu kunmayalikenh ngarre kore kukangebeh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ubewu ngudda ngurridjare njalehnjale nawu minj ngurrimang, dja mak kunubewu ngudda ngurridjare ngurrbenbun dja mak ngurrikirnwerren. Dja bonj, minj nakka ngurrimang njalehnjale kore ngurridjare. Ngudda ngurridangwerren dja mak ngurriburren munguyh. Wanjh kandibekka. Njalekenh minj ngurrimang nawu njalehnjale? Bu kunmekbekenh kunu minj nawu ngurridjawayi nawu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nubewu bu ngurridjawan, nawu God minj ngunwon ngudberre dja nungka ngunyingkihmayaliburrbun, dja ngudda kunu ngurridjaldjare nawu nawarrehwarre, ba bu ngudda kunu ngurridjare kumekbekenh malehmalel ngurrikurdu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wanjh ngurribodmewong nawu God. Ngudda wanjh ngurridjaldjare nawu njalehnjale nawarre kore kondah kurorre kahdi, wanjh kunukka ngurriwidnan nawu God. Bu ngurridjare ngurrbenngunjdjikan bininj nawu kondah kurorrebeh, wanjh kunu ngurrimarnburren ngudmandeleng bu ngurriyidko nawu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nubewu ngudda minj ngurriwernhburrbun kore djurra nawu Bible kayime bu God nuye Namalngmakkaykenh, nawu God kanmarnekurrmeng kore kukange kadberre, wanjh nungka kakirn kunkimuk kadberre bu minj ngad karrimarnedjare nawu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leng mak nungka kankongibun bu kanhbidyikarrme ngad kadberre munguyh bu djalburudjang. Wanjh kunmekbekenh kore Bible kayime, “God kabenngurdke nawu bininj kabirrikimukworren, dja nawu mak kabirriburluburlumerren. Dja ngaleng, kabennahnan dja mak kunmak kabenmarnekurduyime bininj nawu minj kabirriburlumerren.” [Proverbs 3:3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h, wanjh munguyh ngurridjalkurrmerrimen dja ngurridjalwokmarrma nawu God. Dja nawu Namarnde Duninjh, wanjh ngurridjalwokwemen dja mak ngurridu, wanjh kunukka nungka kakelerlobme, ngunbawon ngudberr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2026-06-04T21:55:15Z</dcterms:created>
  <dcterms:modified xsi:type="dcterms:W3CDTF">2026-06-04T21:55:15Z</dcterms:modified>
  <dc:title>Bible.com.au: James 4:1-17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