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nbu kundjen kadberre, makka minj karrimarnbun bu kanwokmarrkmang. Kaluk manbu kundjen kadberre yiman kayime mayh nabang nawu minj kelebuk dja yiman kayime mak mandjalwarre nawu kabenbun bininj yiman manbang boddjin ka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ngad yikahwi karriburlume Ngabbard nawu Kawohrnan Rowk kadberre bu manbu kundjen kadberre dorrengh, dja mak yikahwi karriwokdi bu karriwokwarrewe bedberre bininj nawu God benmarnbom yiman kayime nungka rerri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d wanjh karribebbehkarrme manbu kundang mandjalkudji, kaluk karriwokkiyime kore karriburlume God, dja mak karriwokkihyime kore karriyime kunwarre. Nawu ngad karridangerrinj, minj nuk kunukka kunm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hni ngayime! Bu kukku kambowayhme kore kanjdjibeh kunngad, wanjh minj bokenh kabomanjrohrok bu kabomanjmak dja mak kabomanjbahbang, dja ngaleng kadjalbomanjkudj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ngalengman manbu kundulk manbarnemkenh, yiddok kabebbehkarrme bokenh manme, manbu yiman kayime mandjardduk dja warridj mandudjmi? Yiddok manrakel manbu grapes kabarnemdanginj manme manbuyika? Wanjh minj mak kukku manbu manbomanjmak kabeneboraworren manbu kukku manbodjirlawi.God Nadjalkudji Kanwon Kunmayali KunmakJames 3:13-1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ngudda ngurriwernhburrbun God dja wardi ngurriwernhburrkburrkbekkan kore nuye kunmayali, wanjh kunukka kamak, dja ngurridjalkurduyimen kundjalmak kore bininj ngundikurdunan, dja yuwn bu mak ngurriburlumerren, dja ngaleng, ngurridjalkurduyime kore God nuye kunmayali manbu ngurriburrbun mandjad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u yiman ngurrikirn dja ngurrimanjngun kore kukange ngudberre, mak bu ngudmandeleng ngurriburluburlumerren, wanjh yuwn bu ngurrikurren bu ngurriyime God nuye kunwoybuk wanjh nakka yeng, dja minj kunwoyb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ukka wanjh kundjalwarre rowk. Kaluk ngudda mahni kunmayali minj ngurrimayi kore heavenbeh! Dja makka kunmayali wanjh kondah kore kurorrebeh, minj ngudda mak ngurrimayi kore Namalngmakkaykenhbeh, dja makka wanjh kore Namarnde Duninjhb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bininj yiman kabirrikirn dja mak kabirriwohkodjdjohme bu kabirridokmiwerren rowk, wanjh kunukka kadjalwernhwarremen rowk dja mak kunwarre duninjh bu kadjalmarnburren kore bedda kakurduyimer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nbu kunmayali kunwernmakmak duninjh ngurrimang wanjh makka kore heavenbeh. Kaluk manekke mandjalmak, dja minj manwarre, dja makka manu ngunmarnbun bu ngurridjare kore kunmodmikenh dorrengh. Mak ngunmarnbun bu ngurrbenmarnekurduyime bininj birribuyika bu djal yeledj dja mak yalyal. Mak ngunmarnbun bu ngurrbendjalmadbun birribuyika, dja mak ngurrbenkongibun bininj, bu ngurridjaldurrkmirri kore God kadjare. Mak ngunmarnbun ba bu ngudda ngurrbendjadmekenh bininj bu djal mandjad. Mak God nuye kunmayali ngunmarnbun bu minj mak ngurrikurren kore ngurriwokkurrmer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inahnarren Kore Baleh Ngad KarriwokdiJames 3: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wanjh ngurridurrkmirrin bu ngurrimarnbun kore kunmodmikenh munguyh, dja mak ngurrbenmarnbun bininj bu kabirrimarnedjaremerren, wanjh kunukka kunmak kawernmerren kore God kadja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ngerrinj, yuwn bu ngurriwern ngudda bininj bu ngurriyimerran yiman ngurrbenbukkabukkankenh nawu birribuyika bininj. Ngurriburrbun bu woybukkih, ngad nawu ngarrbenbukkabukkan bininj, wanjh God ngandjadme ngad werrk bu mankarre mardabbabba duninjh, yiman kayime minj kabendjadme nawu birribuyika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bininj rowk, wanjh yikahwi karridjalwarreworren ngadmandeleng. Bu yiman nangale bininj kawokdi dja minj kawarrewon wanjh nakka nadjalmak bininj duninjh! Kaluk yiman nungandeleng bu kamarnburren bu kunmak kakurduyime kore kunburrk nuye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gad karrihwokdi, wanjh baleh manbu kundjen kayimerran kadberre? Wanjh yiman kayime bu yihmorneni kore djarrang dja mak yimarnbun manbu kunyarl karrangdukkayindi bu yiyarlkarrme dja mak yikanemkarrme kore yikan djurrmud, kore yikebrokborleborled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ngurriburrbu bu kabbala. Wanjh yika mankimuk duninjh, dja kunmayorrk kunkimuk kawe. Dja ngaleng, bininj nawu kakanemkarrme kore kakebrokborledke nawu kulinj, wanjh karokayhwe rudder nawu nayahwurd, ba bu kakebborledke mahni kabbala manwernhkim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mekbe kadjalrohrok manbu kundjen kadberre manu wanjh manyahyahwurd kore kunburrk kadberre dja ngaleng yimankek kaburlumerren bu kundulkarre kakarrme! Makka yiman kayime kunak bu kawurlhme manyahwurd wanjh kadjalle kabalbirlikimukmen bu karrung kore kubolkwe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ime bu ngad karriwokdangen, wanjh kunukka yiman kayime karridedjingmang bu karriwurlhke manbu kunak. Kaluk kunwok kadberre makka wanjh manwarre duninjh, dja mak kanmarnbun bu ngad karriwarreworren bu munguyh. Kunubewu nawu Namarnde Duninjh nungan kandjenwurlhke ka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bininj kabirrimarnbun nawern mayh bu kakelebukmen dja mak kabenwokmarrkmang, yiman kayime mayh, mayhmayh, dja mak nayin, dja mak nawu kahdi kore kurrula. Ngad wanjh bininj karrbenmarnbun nawu mayh rowk ba bu kandiwokmarrkmang.]]></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2026-07-17T02:03:47Z</dcterms:created>
  <dcterms:modified xsi:type="dcterms:W3CDTF">2026-07-17T02:03:47Z</dcterms:modified>
  <dc:title>Bible.com.au: James 3:1-18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