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udda kab ngurriwokmarrkma mankarre manbu God nawu king duninjh kanwong ngad bininj kadberre nawu nungka kanmarnewohrnan rowk. Kaluk manmekbe mankarre makka wanjh kore djurra kabimbuyindi bu kayime, “Ngudda yibenmarnedjarenin nawu birribuyika bininj yiman kayime yingan bu yimarnedjaremerren.” [Leviticus 19:18] Bu kunmekbe ngudda ngurrikurduyime wanjh kunukka djal kunmak ngurriy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bu ngudda ngurrbenyarlarrke bininj bu ngurrbenmarneyime yimankek birrikuken dja nuk birrimarladj, wanjh kunukka ngurriyime kunwarre! Kaluk God nuye mankarre kayime bu ngudda ngurribakkeng mahni mankarre, dja wanjh makka ngudda ngunwarrew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urriburrbu bininj nawu kamarrkmang mankarre rowk, dja kunubewu kabalbakke mankudji mandjalyahwurd mankarre, wanjh bonj, kunukka mak naweleng kadjalyemekarren, dja karohrok bu nungka karrebakkeng manbu mankarre row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hni ngayime. Nawu God yimeng, “Yuwn bu ngurribun nabuyika bu ngurrikukkurrme.” Dja mak God yawoyhyimeng, “Yuwn bu ngurrbendjirdmang nawu ngalbihbininjkobeng dja nabihbininjkobeng minj ngudberre.” [Exodus 20:13-14] Bu bininj kabakke mankudji mankarre, yiman bu kabibun nawu nabuyika bininj, dja minj kabakke manbuyika, wanjh bonj, namekbe nanu kadjalbakke manbu God nuye mankarre rowk. Dja mak nungka wanjh kayemengal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bonj, God nuye mankarre wanjh kanbebke kore karribongdi. Kaluk yerrekah God nungan kandjadme kadberre rowk manbu kore mankarrekenh nuye. Wanjh kuhni ngurriwokdin dja ngurrikurduyimen kore maninjmanu mankarre kay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bininj kabimarnekurduyime nabuyika bu kunwarre, dja minj mak kabikongibun, wanjh God minj mak kabibalkongibun bu kabidjadmekenh nuye. Dja ngaleng, bu ngad karrbenkongibun birribuyika bininj, wanjh kunmekbekenh kunu God nungan kandjalkongibun ngad, dja wanjh nungka mak kanmarnemimkongiwernmen bu kandjadme.Bu Ngurriwoybukwon God Wanjh Ngurrikurduyimen Kore Nungka KadjareJames 2:14-2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ye bu kuhni mak ngayime, nawu ngardduk karridangerrinj, yiman bu nakudji bininj kayime, “Ngaye wanjh ngawernwoybukwon God!” Dja kaluk namekbe bininj minj kakurduyime kunmak kore God kadjare, yiddok nungka kangehkerren? Burrkyak. Dja nungka minj woybukkih kabiwoybukwon nawu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urriburrbu bu ngudda ngurrinan yiman bininj dja daluk nawu ngurridangerrinj, bu bedda yiman kunyid manwern kabenekarrme, bu bedda kunubewu minj kunmadj kabenekarrme dja mak minj manme kabenewernhkarr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kunukka baleh kab ngudda ngurrikurduyime? Bu yiman ngurridjalyime, “Mah, kamak yiray! Yimadjdjongburrimen nawu namadjmak dja yingu manme manwern bu yiworrkmen.” Kaluk minj njale ngurriwon manme dja kunmadj, yiddok kunukka kamak? Djal burrkyak! Minj njale mak ngurriwoyi kore kuburrk be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arohrok bu bininj kayime nungka kabiwoybukwon God, dja minj mak kabimarnedurrkmirri kore kunmak nuye God, wanjh bonj, nakka minj woybukkih kabiwoybukwon kore nawu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uwn Bu Ngurrbenyarlarrke Nawu Bininj Kore YiwarrudjJames 2: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nangale bininj kayime, “Ngaye ngawernhwoybukwon God”, dja minj kakurduyime kunmakkenh, wanjh karriyime namekbe bininj minj kabiwoybukwon God. Bu djal burrkyak. Dja bonj, bininj nawu kabiwernhwoybukwon God, wanjh kunmekbekenh kunu nungka kabibalmarnedurrkmirri dja kakurduyime kunmakken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 nangale bininj kaburlumerren dja kayime, “Ngaye wanjh ngawoybukwon bu God nawu nadjalkudji kahdi!” Wanjh kunukka kamak, dja med! Kaluk nawu namarnde rowk kadjalrohrok bu bedda kabirriwoybukwon bu nungka God kahdi! Nawu bedda namarnde kabirriburrbun nawu God nakka nawoybuk, dja mak bedda kunu kabirrikunikele dja mak kabirrikukdeldelme nuye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ngudda minj ngurrikurduyime kunmak kore God kadjare, wanjh kunukka ngudda bu djalburudjang ngurriwernhwoybukwon nuye. Adju. Yiddok ngudda ngurribengwarr? Kandibekk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rdi ngurriwernhburrbun Abraham, nawu ngad Mawah kadberre. Baleh bolkyimi bu God bimulewam Abraham bu namakni bininj nuye? Wanjh kuhni bolkyimi bu Abraham bikanjkurrmeng dja mak bikuyinbom Isaac, nawu beywurd nuye, kore kunwardde manbu altar kore mayhkenh birrikinjeyi God nuy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wu Abraham biwernhwoybukwong God wanjh kunmekbekenh kunu biwokmarrkmey nungka. Bu nungka bokenhkah kore kurduyimeng bu nungka biwoybukwoni God, dja mak biwokmarrkmangi nungk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kunmekbekenh maninjmanu mankarre woybukkenhdanj, kore kabimbuyindi bu kayime, “Abraham bidjalwoybukwoni God, wanjh kunmekbekenh kunu God nungan bidjalmakwam nungka.” [Genesis 15:6] Wanjh Abraham bu yimerranj God benedjaldabbolkni munguyh. [Isaiah 41: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iddok kandiwokmenbekkan kore ngaye bengdayhke? God kabenmakwan bininj nawu kabirriwoybukwon bu bedda kabirrikurduyime kunmak kore nungka. Dja yuwn bu bininj kabirridjalyolyolmerren bedmandeleng bu baleh kabirriwoybukw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gudda yiddok ngurriburrbun mankarre manbu kabiyolyolme ngalbu Rahabkenh. Ngalmekbe daluk wanjh ngalwarreni dja ngaleng bennahnani bininj nawu manmolk birribolknani kumekbe kore kukadje kunredkimuk Jericho, dja birriwam kore ngaleng ngarre kunrurrk. Dja mak benmunkeweng bu birriwam kore manbolh manbuyika. Wanjh kunmekbekenh God bimarneyimeng ngaleng ngalmakni. [Joshua 2:1-21]]]></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mak ngurriburrbu. Bu bininj nuye kunmalng kabawon kore kunburrk nuye, wanjh kunukka nungka bonj, kahdjaldowen. Wanjh kaluk kunmekbe kadjalrohrok, bu bininj minj kunmak kakurduyime God nuye, wanjh namekbe bininj kabiwoybukwon bu mankarreburudja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wu karridangerrinj, bolkkime ngudda ngurriwernhwoybukwon Jesus Christ nawu Kawohrnan kadberre, nawu nungka nadjalwernhmakkaykenh duninjh. Wanjh yuwn bu ngurrbendjadme bininj bu ngurriyime, “Bininj nawu birrikuken dja mak nawu birrikukmak wanjh nakka birrimak bedda kabindiyurrhke nawu birribuyika bin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ndibekka. Baleh kab ngudda ngurrikurduyime bu benebokenh bininj kabenengimen kore yiwarrudj ngudberre, kaluk nakudji nawu nakuken kadjongbuyindi kunmadj namadjmakkaykenh dja nawu nabuyika kadjongbuyindi namadjwarre duninj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kunubewu nawu bininj nakuken ngurrimarneyime, “Kab, yiyerrka kondah kore kuwohbolkmak!” Dja nawu nabuyika bininj namarladj ngurrimarneyime, “Ngudda kab yirrin kunukka!” Dja mak wardi ngurrimarneyime, “Kab yimyerrka kondah kore kurrenge ngarddu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ngudda kunmekbe ngurrikurduyime, wanjh kunukka yiman ngurrbenkuklarlmarren kore yiwarrudj, dja mak ngurrimarnburren ngurrimayaliwarremen kore ngurrbendjadmekenh nawu bin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h, kandibekka nawu karridangerrinj, nawu ngaye marnehmarnedjare munguyh! Ngurriburrbu. God ngokko bendjarrngbom nawu bininj birrimarladja bu kabirriyimerran nungan nuyekih bininj. Minj bedda kabirrikarrme nawern bu kondah kurorre kabirrini. Kaluk bedda yiman kabirrikarrme kunwoybuk kunwern nawu nuye God, wanjh nungka kabenwon nawu nadjalwernhmakkaykenh duninjh kore nungka nuye kawohrnan rowk, nawu benberrebbom birriwern bininj nawu kabirrimarnedjare nu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jalekenh ngudda yimankek ngurrbenmarneyime kunwarre bedberre nawu birrimarladj? Yiddok ngurribengmidjdanj bu nawu birrikuken bininj, nakka wanjh ngundimarnemarnbun kunyid ngudberre munguyh! Bedda wanjh ngundikukdorrorrke bu ngundikurrme ngudberre kore cou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ak nawu kabirringeywarrewan Jesus nuye kunngey manmak duninjh, nawu ngurridjarrkmunkekadjung ngudda dorrengh nawu bininj nuye.]]></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2026-06-25T11:17:48Z</dcterms:created>
  <dcterms:modified xsi:type="dcterms:W3CDTF">2026-06-25T11:17:48Z</dcterms:modified>
  <dc:title>Bible.com.au: James 2:1-26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