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ininj nawu nungan kadjalmayaliborledkerren munguyh, nakka wanjh kunukka yiman kakarrme bokenh manbu kunmayali nuye, wanjh kunu kadjalmarrkbaworren rowk.Yuwn Bu Ngudda NgurriburlumerrenJames 1:9-1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wu nangale bininj nawu ngad karridangerrinj kore Jesus, bu nungka djal yiman namarladj, wanjh nakka kadjalburrbun bu God kabimakwan dja mak nakuken kore nu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nangale nawu karridangerrinj kore Jesus, bu yiman nakuken bininj, wanjh nakka yuwn bu nungan kaburluburlumerren. Kuhni burrkyak, dja nungka wanjh mulewarrimen bu God bimarnbom yiman nayahwurd rerrih. Kaluk yerrekah bininj nawu birrikuken wanjh nakka kabirridjalyakmen yiman kayime manbu mannguy bu kanguyhdowen kore kurral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kundung kambebme wanjh karrungbangmen. Kaluk kundalk kadarlehmen dja manbu mannguymak makka wanjh kanguywarremen, dja mak kanguywarrhwarrmerren. Wanjh kunmekbe kadjalrohrok bininj bedberre nawu yiman kabirrikukenworren bu yimankek bedda kunwern kore kabirrikurduyime, bu yiman kabirridarrkid wanjh kunukka bedda kabirribaldjaldowen.Bu God Nungan Kanrohrokme KadberreJames 1:12-18]]></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kunyid dja kunwarre ngunmarnewernmerren ngudberre, wanjh munguyh ngurridjalyime kore kunmak. Wanjh God nungan ngundjalmarnekurduyime kunmak nuye. Ngayime bu yerrekah kaluk God ngunwon nawu njale kakarrme ke, mak ngundimarnbun bu ngurridarrkid kore nungka bu munguyh munguyh. Nungka wokkurrmerrinj bu kunmekbe kakurduyime bedberre nawu kabirrimarnedja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bu ngurrikarrme njalehnjale ngunnjilngwarrewon bu ngundjirrkkan, wanjh yuwn nangale bininj kayime, “Kunubewu God nakka ngandjurrkkan bu kunwarre ngayime!” Kunukka wanjh djal minj kunwoybuk. God minj kaburrbun bu kakurduyime kore kunwarrekenh. Dja mak nungka minj nangale kadjurrkkan kore kunwarre kayime nawu bin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njale nawu ngundjurrkkan ngudda nawu bininj? Wanjh kunukka, djal yingan kore kunmayali ke. Ngudda kunu ngurridjaldjare ngurrikurduyime kunwarre. Wanjh kunmekbekenh kunu ngudmandeleng ngurridjurrkkar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udda nawu ngurriyingkihburrbun kore kunwarre werrk. Wanjh kunu ngurribalbakke manbu mankarre God nuye. Wanjh bu God nuye mankarre ngurribakke dja mak bu kunwarre kawernmerren, wanjh kunukka ngudmandeleng ngurribaldjaldow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h, kandibekka ngudda nawu karridangerrinj, nawu ngaye marnehmarnedjare munguyh. Yuwn nangale ngunkowe kore manbuyika mankarre ngarre, bu kuninjkunuken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nawu kahdi kaddum heaven wanjh nadjalkudji nawu kanwon namakmak nuye dja mak nawu kunwernhmak kore kakurduyime kadberre. Nungka God nawu Nakornkumo marnbom kundung, dird dja mak kinjkinj. Dja nungka minj kamayaliborledme. Dja minj kankurrme kore kubolkmunu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uwn Bu Ngurrimarrkbaworren bu NgurringudjyawarrenJames 1: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ungka wanjh kanmarnekurduyimeng kadberre kore nungka wernhdjareminj, wanjh kanmarnbom bu karriyawoyhmalngdanginj bu ngad karribekkang kore manwoybuk kunwok nuye, ba bu bolkkime ngad wanjh ngarriyimerranj bu karriwernhyurrhkeng yehyeng rowk kore nungka marnbom.Ngurrinahnarrimen Kore NgurriwokdiJames 1:19-27]]></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ndibekka, nawu ngaye marnedjare munguyh ngudda nawu karridangerrinj. Wardi kab ngurribekkarrimen, dja minj ngurridjare munguyh ngurriwokdi bu ngurriyolyolmerren. Yuwn bu mak ngurridjare kore ngurriyiddungkenh, dja djal yeledjn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ngudda nawu djal bininj ngurriyiddung, wanjh kunukka kakarrewarremen bu yimankek ngudda ngurrimarnekurduyime kore God kadja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h wanjh, ngurrimarnburrimen bu ngurrikangebelemen dja mak ngurriburriwemen kunmayali manwarre manbu manwern duninjh kahyo. Yuwn bu mak ngurriburlumerren, dja ngaleng ngurridjalkurrmerren kore ngurridjalmang God nuye kunwok manbu nungka kurrmeng kore kukange ngudberre bu ngunngeh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bu ngudda ngurribekkan mahni kunwok, wanjh kunukka ngurribalwokmarrkmang. Yuwn bu ngurridjalbekkan bu djalburudjang, yiman ngurridjalkurren, burrkya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nangale bininj kawokbekkan manbu kunwok manwoybuk, dja minj kabalkurduyime kore wokbekkabekkang, wanjh kunukka yiman kayime kakebwaralnarren kore badduma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rerre kare nungan kaluk kakebwaralbengmidjdarren bu baleh nungka kakebyi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bu ngudda munguyh ngurridjalwernhnan manmekbe manbu manwernmak mankarre manu ngunbebkeng ba bu ngurridjalre, dja bu minj ngurribengmidjdan munguyh kore ngurribekkang kunwok, wanjh God munguyh ngunmarnekurduyime kunwernhmak ngudberre kore ngudda ngurridjalwokmarrkma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nawu nangale bininj bu nungan kayolyolmerren, kayime, “Ngaye ngamak, dja mak ngahdi yiwarrudj!” Dja bu kadjalwokdi kunwarrekenh, wanjh nakka kadjalkurren, dja minj mandjad kayime kore God kadja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d nawu Ngabbard kadberre wanjh kadjare karrbennahnan nawu birrimarladj dja mak ngalbu birrikamarrdjukunk daluk, dja mak karrbenbidyikarrme bu kunrayek kabebme bedberre. Dja mak God kadjare bu ngad karrbendjalbawon bu karrbenbalngunjdjikan birribuyika bininj nawu kabirridi kondah kurorre nawu kabirrikurduyime kunwarre. Kaluk bu ngad karrikurduyime kuhni rowk, wanjh God kayime bu ngad wanjh karridjalkangebele, dja djal mandjad karridi kore yiwarrudj nuy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wanjh James nawu ngamarnedurrkmirri nuye God dja Jesus Christ nawu Kawohrnan Rowk. Bu ngaye ngabimbom nahni djurra ngudberre nawu twelve bininj ngurrimud nawu ngudda ngurribebbehkukyarlarrmeng, dja bu ngurribebbehningihni kore kunred bedberre nawu birridjenbubuyika bininj rowk. Ngaye nganjilngmak bu mahni kunwok ngardduk ngabalmunkewe ngudbe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wu karridangerrinj, bu ngudda ngurrikarrme kore kunbubuyika kunwern kunrayek, bu ngurrimang, wanjh kunukka ngudda ngurridjalnjilngmaknin duninj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urriburrbu maninjmanu kunyid makka wanjh ngunkangemurrngrayekwon ngudberre ba bu minj ngurrimarrkbaworren kore ngurriwernhwoybukwon God. Kaluk bu ngudda kunmekbe ngurrikurduyime, wanjh kunukka minj ngurribawon kore ngurriwoybukw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yuwn ngurrimarrkbaworren, wanjh kunukka ngudda ngurridjalmurrngrayekmen kore God nuye, bu ngurrikarrme namakmak nawern kore nungkabeh, dja mak minj ngurriyawarren kore ngarre kunmakkenh.Ngurridjawa God Ba Ngunwon Kunmayali ManmakkenhJames 1:5-8]]></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nubewu ngudda minj kunmayali kunmak ngurrikarrme kore Godbeh. Dja wanjh ngurridjawa nungka God ba ngunwon kore kunmak bu ngudda ngurriburrbun. Kaluk nungka nawu kanbidyikarrme karriwarlahkenh bininj rowk bu djal burudjang! Dja minj mak kandjadme bu karridjawan kore nu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galeng yuwn bu ngurrikewkme bu ngurridjawan. Dja ngurridjalwoybukwo nungka bulkkidj duninjh. Bu ngudda minj ngurriwoybukwon, wanjh kunukka yiman ngurriyimerran kukku manbu kurrula kaboyime, bu kamayorrkbun dja kadjirrkkan kore baleh yiman yarrkka ka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bu ngudda minj ngurriwernwoybukwon nawu Kawohrnan Rowk wanjh kunukka minj ngunwon nawu nungka njalehnjale kore kahkarrme.]]></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2026-06-22T02:43:16Z</dcterms:created>
  <dcterms:modified xsi:type="dcterms:W3CDTF">2026-06-22T02:43:16Z</dcterms:modified>
  <dc:title>Bible.com.au: James 1:1-27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