
<file path=[Content_Types].xml><?xml version="1.0" encoding="utf-8"?>
<Types xmlns="http://schemas.openxmlformats.org/package/2006/content-types">
  <Default Extension="rels" ContentType="application/vnd.openxmlformats-package.relationships+xml"/>
  <Default Extension="xml" ContentType="application/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 id="272" r:id="rId19"/>
    <p:sldId id="273" r:id="rId20"/>
    <p:sldId id="274" r:id="rId21"/>
    <p:sldId id="275" r:id="rId22"/>
    <p:sldId id="276" r:id="rId23"/>
    <p:sldId id="277" r:id="rId24"/>
    <p:sldId id="278" r:id="rId25"/>
    <p:sldId id="279" r:id="rId26"/>
    <p:sldId id="280" r:id="rId27"/>
    <p:sldId id="281" r:id="rId28"/>
    <p:sldId id="282" r:id="rId29"/>
    <p:sldId id="283" r:id="rId30"/>
    <p:sldId id="284" r:id="rId31"/>
    <p:sldId id="285" r:id="rId32"/>
    <p:sldId id="286" r:id="rId33"/>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slide" Target="slides/slide16.xml"/>
  <Relationship Id="rId19" Type="http://schemas.openxmlformats.org/officeDocument/2006/relationships/slide" Target="slides/slide17.xml"/>
  <Relationship Id="rId20" Type="http://schemas.openxmlformats.org/officeDocument/2006/relationships/slide" Target="slides/slide18.xml"/>
  <Relationship Id="rId21" Type="http://schemas.openxmlformats.org/officeDocument/2006/relationships/slide" Target="slides/slide19.xml"/>
  <Relationship Id="rId22" Type="http://schemas.openxmlformats.org/officeDocument/2006/relationships/slide" Target="slides/slide20.xml"/>
  <Relationship Id="rId23" Type="http://schemas.openxmlformats.org/officeDocument/2006/relationships/slide" Target="slides/slide21.xml"/>
  <Relationship Id="rId24" Type="http://schemas.openxmlformats.org/officeDocument/2006/relationships/slide" Target="slides/slide22.xml"/>
  <Relationship Id="rId25" Type="http://schemas.openxmlformats.org/officeDocument/2006/relationships/slide" Target="slides/slide23.xml"/>
  <Relationship Id="rId26" Type="http://schemas.openxmlformats.org/officeDocument/2006/relationships/slide" Target="slides/slide24.xml"/>
  <Relationship Id="rId27" Type="http://schemas.openxmlformats.org/officeDocument/2006/relationships/slide" Target="slides/slide25.xml"/>
  <Relationship Id="rId28" Type="http://schemas.openxmlformats.org/officeDocument/2006/relationships/slide" Target="slides/slide26.xml"/>
  <Relationship Id="rId29" Type="http://schemas.openxmlformats.org/officeDocument/2006/relationships/slide" Target="slides/slide27.xml"/>
  <Relationship Id="rId30" Type="http://schemas.openxmlformats.org/officeDocument/2006/relationships/slide" Target="slides/slide28.xml"/>
  <Relationship Id="rId31" Type="http://schemas.openxmlformats.org/officeDocument/2006/relationships/slide" Target="slides/slide29.xml"/>
  <Relationship Id="rId32" Type="http://schemas.openxmlformats.org/officeDocument/2006/relationships/slide" Target="slides/slide30.xml"/>
  <Relationship Id="rId33" Type="http://schemas.openxmlformats.org/officeDocument/2006/relationships/slide" Target="slides/slide31.xml"/>
  <Relationship Id="rId34" Type="http://schemas.openxmlformats.org/officeDocument/2006/relationships/presProps" Target="presProps.xml"/>
  <Relationship Id="rId35" Type="http://schemas.openxmlformats.org/officeDocument/2006/relationships/viewProps" Target="viewProps.xml"/>
  <Relationship Id="rId36" Type="http://schemas.openxmlformats.org/officeDocument/2006/relationships/tableStyles" Target="tableStyles.xml"/>
</Relationship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81716748" r:id="rId1"/>
  </p:sldLayoutIdLst>
  <p:txStyles>
    <p:titleStyle>
      <a:lvl1pPr algn="ctr">
        <a:defRPr sz="4400" kern="1200">
          <a:solidFill>
            <a:schemeClr val="lt1"/>
          </a:solidFill>
        </a:defRPr>
      </a:lvl1pPr>
      <a:extLst/>
    </p:titleStyle>
    <p:bodyStyle>
      <a:lvl1pPr algn="ctr" indent="-324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biblesocietyaus.typeform.com/to/hahvZS" TargetMode="Externa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1028700"/>
          <a:ext cx="8229600" cy="4029075"/>
          <a:chOff x="914400" y="1028700"/>
          <a:chExt cx="8229600" cy="4029075"/>
        </a:xfrm>
      </p:grpSpPr>
      <p:sp>
        <p:nvSpPr>
          <p:cNvPr id="1" name=""/>
          <p:cNvSpPr txBox="1"/>
          <p:nvPr/>
        </p:nvSpPr>
        <p:spPr>
          <a:xfrm>
            <a:off x="914400" y="1028700"/>
            <a:ext cx="7315200" cy="1714500"/>
          </a:xfrm>
          <a:prstGeom prst="rect">
            <a:avLst/>
          </a:prstGeom>
          <a:noFill/>
        </p:spPr>
        <p:txBody>
          <a:bodyPr anchor="b" rtlCol="0" bIns="45720" lIns="91440" rIns="91440" tIns="45720">
            <a:spAutoFit/>
          </a:bodyPr>
          <a:lstStyle/>
          <a:p>
            <a:pPr algn="ctr" fontAlgn="b" marL="0" marR="0" indent="0" lvl="0">
              <a:lnSpc>
                <a:spcPct val="100%"/>
              </a:lnSpc>
            </a:pPr>
            <a:r>
              <a:rPr lang="en-US" b="1" sz="6000" spc="0" u="none">
                <a:solidFill>
                  <a:srgbClr val="000000">
                    <a:alpha val="100.00%"/>
                  </a:srgbClr>
                </a:solidFill>
                <a:latin typeface="Calibri"/>
              </a:rPr>
              <a:t><![CDATA[Hebrews 9:1-28]]></a:t>
            </a:r>
          </a:p>
        </p:txBody>
      </p:sp>
      <p:sp>
        <p:nvSpPr>
          <p:cNvPr id="2" name=""/>
          <p:cNvSpPr txBox="1"/>
          <p:nvPr/>
        </p:nvSpPr>
        <p:spPr>
          <a:xfrm>
            <a:off x="914400" y="2743200"/>
            <a:ext cx="7315200" cy="1285875"/>
          </a:xfrm>
          <a:prstGeom prst="rect">
            <a:avLst/>
          </a:prstGeom>
          <a:noFill/>
        </p:spPr>
        <p:txBody>
          <a:bodyPr rtlCol="0" bIns="45720" lIns="91440" rIns="91440" tIns="45720">
            <a:spAutoFit/>
          </a:bodyPr>
          <a:lstStyle/>
          <a:p>
            <a:pPr algn="ctr" fontAlgn="base" marL="0" marR="0" indent="0" lvl="0">
              <a:lnSpc>
                <a:spcPct val="100%"/>
              </a:lnSpc>
            </a:pPr>
            <a:r>
              <a:rPr lang="en-US" b="1" sz="4000" spc="0" u="none">
                <a:solidFill>
                  <a:srgbClr val="000000">
                    <a:alpha val="100.00%"/>
                  </a:srgbClr>
                </a:solidFill>
                <a:latin typeface="Calibri"/>
              </a:rPr>
              <a:t><![CDATA[gup2018]]></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Bu Birrimarneboddangeni God Kore Dabburlin Manbu Manrurrkdjamun Kondah KurorreHebrews 9:1-10]]></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 ]]></a:t>
            </a:r>
            <a:r>
              <a:rPr lang="en-US" b="1" sz="3000" spc="0" u="none">
                <a:solidFill>
                  <a:srgbClr val="000000">
                    <a:alpha val="100.00%"/>
                  </a:srgbClr>
                </a:solidFill>
                <a:latin typeface="Calibri"/>
              </a:rPr>
              <a:t><![CDATA[Manbu kunwok kore God kerrngehkenhni wokkurrmerrinj wanjh bedda benbengdayhkeyi kore birrirey birrimarnedi yiwarrudj dja mak kore kubolkdjamun birrirurrkmarnbom kondah kurorre.]]></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 ]]></a:t>
            </a:r>
            <a:r>
              <a:rPr lang="en-US" b="1" sz="3000" spc="0" u="none">
                <a:solidFill>
                  <a:srgbClr val="000000">
                    <a:alpha val="100.00%"/>
                  </a:srgbClr>
                </a:solidFill>
                <a:latin typeface="Calibri"/>
              </a:rPr>
              <a:t><![CDATA[Kaluk manbu dabburlin birrirurrknami, wanjh kumekbe kore dabburlin birribalngimi, wanjh di nakimuk lamp, dja balabala manbu table, dja mak buriddi manbu birrimarnbom mandjamunni nuyeni God. Mahni kunbolk birribolkngeybuni “Kubolkdjamun.”]]></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 ]]></a:t>
            </a:r>
            <a:r>
              <a:rPr lang="en-US" b="1" sz="3000" spc="0" u="none">
                <a:solidFill>
                  <a:srgbClr val="000000">
                    <a:alpha val="100.00%"/>
                  </a:srgbClr>
                </a:solidFill>
                <a:latin typeface="Calibri"/>
              </a:rPr>
              <a:t><![CDATA[Kaluk kumekbe kore dabburlin kubodmekenh wanjh kunmadj nakimuk madjbarndi bu warnamyoy, dja bewhkah kore borledmikenh, wanjh birribolkngeybuni “Kudjalwernhbolkdjamun Duninjh.”]]></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 ]]></a:t>
            </a:r>
            <a:r>
              <a:rPr lang="en-US" b="1" sz="3000" spc="0" u="none">
                <a:solidFill>
                  <a:srgbClr val="000000">
                    <a:alpha val="100.00%"/>
                  </a:srgbClr>
                </a:solidFill>
                <a:latin typeface="Calibri"/>
              </a:rPr>
              <a:t><![CDATA[Kumekbe yongohyoy manbu balabala birrimarnbom wirlmurrng nawu gold duninjh, kore birrikinjeyi nawu incense namanjmakni duninjh dja mak manbu Ark barrkbuyindi rowk manbu gold duninjh. Wanjh mahni Ark birrimarnbom kore God wokkurrmerrinj. Dja mak kumekbe kore Ark kanjdji mak dahkendi ngalng banikkin manbu goldwi dorrengh, warridj manme buriddi dorrengh lod dahkendi, dja mak Aaron nuyeni kunkarndudj dulkdahkendi manbu kunmalaworr bebmeng kore kundulkbeh, dja mak manwarddebalabala dahkendi manbu bimbuyindi God nuyeni kunwok kore wokkurrmerrinj.]]></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 ]]></a:t>
            </a:r>
            <a:r>
              <a:rPr lang="en-US" b="1" sz="3000" spc="0" u="none">
                <a:solidFill>
                  <a:srgbClr val="000000">
                    <a:alpha val="100.00%"/>
                  </a:srgbClr>
                </a:solidFill>
                <a:latin typeface="Calibri"/>
              </a:rPr>
              <a:t><![CDATA[Kaluk manbu Ark karrmi manbu birridangbalhmi, nawu birringeybuni, “Kore God nungan kayerrkan dja mak kanmarnebengmidjdan kunwarre kadberre.” Dja kore kaddumkah, wanjh birrikukmarnbom nawu Cherubim bokenh dja birrikurrmeng bu benebebbehbarndi. Bu bininj birrinani nawu Cherubim, wanjh bedda birridjalburrbuni bu God Namakkaykenh Duninjh kadjaldi munguyh. Bonj, ngaye minj bengdayhke bu kuhnikenh rowk bolkkime, dja ngadjare bukkabukkan kunbuyika.]]></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6 ]]></a:t>
            </a:r>
            <a:r>
              <a:rPr lang="en-US" b="1" sz="3000" spc="0" u="none">
                <a:solidFill>
                  <a:srgbClr val="000000">
                    <a:alpha val="100.00%"/>
                  </a:srgbClr>
                </a:solidFill>
                <a:latin typeface="Calibri"/>
              </a:rPr>
              <a:t><![CDATA[Bu njalehnjale birrikurrmi rowk kore dabburlin, wanjh nawu priests djalmunguyh birringimi kore kunrurrk manbu kumrurrkdokmi bu birrimarnedurrkmirri God nuye.]]></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7 ]]></a:t>
            </a:r>
            <a:r>
              <a:rPr lang="en-US" b="1" sz="3000" spc="0" u="none">
                <a:solidFill>
                  <a:srgbClr val="000000">
                    <a:alpha val="100.00%"/>
                  </a:srgbClr>
                </a:solidFill>
                <a:latin typeface="Calibri"/>
              </a:rPr>
              <a:t><![CDATA[Kaluk minj birringimeninj kore Kudjalwernhbolkdjamun Duninjh. Dja ngaleng nadjalkudji nawu nawernhkimuk priest ngimi kumekbe, dja nungka ngimi bu djal kunkudjikenh bu nakudji mandjewk ngarre. Kaluk nungka wanjh kani kunkurlba dorrengh kumekbe kore God bidjalmarnekurrmi. Wanjh kunu God bimarnebengmidjdangeni kore kunwarre nungka nuye dja mak bedberre birribuyika bininj rowk, nawu minj bedda birriburrbuyi kore kunwarre birrikurduyimi.]]></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8 ]]></a:t>
            </a:r>
            <a:r>
              <a:rPr lang="en-US" b="1" sz="3000" spc="0" u="none">
                <a:solidFill>
                  <a:srgbClr val="000000">
                    <a:alpha val="100.00%"/>
                  </a:srgbClr>
                </a:solidFill>
                <a:latin typeface="Calibri"/>
              </a:rPr>
              <a:t><![CDATA[Kaluk nawu Namalngmakkaykenh wanjh bendjalbukkani bu bedda birriyingkihburrbuyi kaluk yerrekah bu kayimerran. Bu birrinang nawernhkimuk priest ngimi kore kudjalwernhbolkdjamun, wanjh bedda birriburrbuni bu kaluk yerrekah God karrangmarrhmang kore kubolkdjamun duninjh nuye. Dja med yerrih, dja nawu dabburlin kumekbe kahdjaldi, dja kaluk yerrekah kayakmen.]]></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9 ]]></a:t>
            </a:r>
            <a:r>
              <a:rPr lang="en-US" b="1" sz="3000" spc="0" u="none">
                <a:solidFill>
                  <a:srgbClr val="000000">
                    <a:alpha val="100.00%"/>
                  </a:srgbClr>
                </a:solidFill>
                <a:latin typeface="Calibri"/>
              </a:rPr>
              <a:t><![CDATA[Kuhni bu birrikurduyimi, wanjh bolkkime kanbukkan ngad kadberre bu baleh kadjalkurduyimerran karrihnan. Kaluk kuhni bu kakarremenmenyime bu birriwoni njalehnjale kore God, dja mak bu mayh birribuni wanjh kunkurlba birriwoni nuye, kaluk makka minj benwernkangebelewoyi bedberre nawu birridi yiwarrudj kumekbe.]]></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0 ]]></a:t>
            </a:r>
            <a:r>
              <a:rPr lang="en-US" b="1" sz="3000" spc="0" u="none">
                <a:solidFill>
                  <a:srgbClr val="000000">
                    <a:alpha val="100.00%"/>
                  </a:srgbClr>
                </a:solidFill>
                <a:latin typeface="Calibri"/>
              </a:rPr>
              <a:t><![CDATA[Kaluk kunmekbe birrikurduyimi bu manmekenh, dja bu birribonguni njalehnjale, dja mak bu birrikukdjirridjburreni kore mankarre yoy bedberre, wanjh mankarrewernni rowk bedberre wanjh djal mankarrekilehkilelk kore kurobbe bu birriyimi bu birrimadbuni kore kalukburrk nungan God nungan kakarrekerrngehmen rowk.Bu Christ Nungan Kandjalmarnekurlbawarrhmeng Kadberre RowkHebrews 9:11-28]]></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1 ]]></a:t>
            </a:r>
            <a:r>
              <a:rPr lang="en-US" b="1" sz="3000" spc="0" u="none">
                <a:solidFill>
                  <a:srgbClr val="000000">
                    <a:alpha val="100.00%"/>
                  </a:srgbClr>
                </a:solidFill>
                <a:latin typeface="Calibri"/>
              </a:rPr>
              <a:t><![CDATA[Dja bu Christ kumwam nawu nungka nadjalwernhkimuk duninjh priest, kaluk kunmak duninjh kurduyimerranj kadberre rowk, dja nungka wanjh bolkkime ngad karrikarrme. Nungka wanjh ngimeng manbu kunrurrk temple mandjamun duninjh, dja yuwn bu nawu dabburlin manbu kurorrebeh temple manbu bininj birrimarnbuni.]]></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2 ]]></a:t>
            </a:r>
            <a:r>
              <a:rPr lang="en-US" b="1" sz="3000" spc="0" u="none">
                <a:solidFill>
                  <a:srgbClr val="000000">
                    <a:alpha val="100.00%"/>
                  </a:srgbClr>
                </a:solidFill>
                <a:latin typeface="Calibri"/>
              </a:rPr>
              <a:t><![CDATA[Ngurriburrbun bu nangale bininj nawu kurorrebeh nawu priest kayimerran nakimukni, wanjh ngimi kore kumekbe kubolkdjamun duninjh, kunkurlba kurlbakani manbu mayh nuye nawu nenikud, dja mak bulikki yaw ngarre. Dja Jesus nungan ngimeng kumekbe, wanjh nungka kundjalkudji ngimeng, dja minj yikayi kunkurlba manbu mayhbeh, dja ngaleng nungandeleng kurlbawarrhmeng wanjh ngimi kadberre nawu karriwarlahkenh ngad bininj rowk dja kanmarnekarremulewam ba bu ngad karridjarrkdi kore nungka munguyh.]]></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3 ]]></a:t>
            </a:r>
            <a:r>
              <a:rPr lang="en-US" b="1" sz="3000" spc="0" u="none">
                <a:solidFill>
                  <a:srgbClr val="000000">
                    <a:alpha val="100.00%"/>
                  </a:srgbClr>
                </a:solidFill>
                <a:latin typeface="Calibri"/>
              </a:rPr>
              <a:t><![CDATA[Kaluk ngurriburrbun nawu priest nakimuk kang manbu kunkurlba mayhbeh dja mak kunburle kore yaw mayhbeh nawu bulikki dja kabenkukdjuhke nawu bininj kabirridjare kabirridi yiwarrudj, ba bu kabirrikangebelemen. Dja makka kabendjaldjirridjbun kore djal kunburrkwi ngarre.]]></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4 ]]></a:t>
            </a:r>
            <a:r>
              <a:rPr lang="en-US" b="1" sz="3000" spc="0" u="none">
                <a:solidFill>
                  <a:srgbClr val="000000">
                    <a:alpha val="100.00%"/>
                  </a:srgbClr>
                </a:solidFill>
                <a:latin typeface="Calibri"/>
              </a:rPr>
              <a:t><![CDATA[Dja Christ wanjh kurduyimeng kunwernhkimuk duninjh. Nungka minj kurduyimeninj kunwarre, dja ngaleng nungka bikarrmi nawu Namalngmakkaykenh nawu karrarrkid munguyh munguyh, dja Christ nungandeleng kanjkurrmerrinj kadberre. Dja kumekbekenh kunu nawu Christ nuye kunkurlba makka wanjh kanmarnbun karrikangebelemen ba bu minj karrikurduyime kore kunwarre bu karriwarremen dja mak minj karrimalngdowe. Dja karridjaldurrkmirri nuye God nawu nungka karrarrkid munguyh munguyh.]]></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5 ]]></a:t>
            </a:r>
            <a:r>
              <a:rPr lang="en-US" b="1" sz="3000" spc="0" u="none">
                <a:solidFill>
                  <a:srgbClr val="000000">
                    <a:alpha val="100.00%"/>
                  </a:srgbClr>
                </a:solidFill>
                <a:latin typeface="Calibri"/>
              </a:rPr>
              <a:t><![CDATA[Mah, wanjh ngurriburrbu kore Christ kurduyimeng! Bu kunkareni God kanmarnewokkurrmerrinj kadberre, wanjh karridjalwokweyi rowk. Wanjh God kandjalkayhmeng, dja kadjare kanwon namakmak duninjh nawu nuye munguyh munguyh. Kunmekbekenh nungka kanmarnewokkurrmerrinj manbu manwokkerrnge kadberre. Kaluk Christ wanjh kanmarnekanjkurrmerrinj ba bu kanbebkeng kore kunwarre karrikurduyimi bu karriwokweyi kore God bu kunkareni wokkurrmerrinj. Wanjh bolkkime God kanwon kore nungka manbu kanberrebbom kadberre.]]></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6 ]]></a:t>
            </a:r>
            <a:r>
              <a:rPr lang="en-US" b="1" sz="3000" spc="0" u="none">
                <a:solidFill>
                  <a:srgbClr val="000000">
                    <a:alpha val="100.00%"/>
                  </a:srgbClr>
                </a:solidFill>
                <a:latin typeface="Calibri"/>
              </a:rPr>
              <a:t><![CDATA[Kuhni wanjh mandjalwern dja kundulmuk, bu ngayolyolme kuhni bu marneyime. Ngurriburrbun bu yikahwi bininj kabirribekkarren bu darnkih kabirriyakmen, wanjh kabirriyingkihbimburren mankarre kore kabirridjare birribuyika bininj kabirriweykarren nuye kunmadj rowk kaluk yerrekah bu bedda kabirridowen. Minj nangale mak kabindimarnekurduyime bu bedda kabirrihdjaldarrkidd. Dja kaluk yerrekah nakudji bininj karrowen, wanjh kabirriyawarren bu woybukkih nungka yakminj, kaluk bu kabirrimadjlarlmang kore nungan yingkihwokkurrmerrrinj nuye.]]></a:t>
            </a: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7 ]]></a:t>
            </a:r>
            <a:r>
              <a:rPr lang="en-US" b="1" sz="3000" spc="0" u="none">
                <a:solidFill>
                  <a:srgbClr val="000000">
                    <a:alpha val="100.00%"/>
                  </a:srgbClr>
                </a:solidFill>
                <a:latin typeface="Calibri"/>
              </a:rPr>
              <a:t><![CDATA[Kaluk nahni djurra bu bininj kabimbun kore kamulewarren bu kundowikenh nuye, wanjh minj baleh kabangmekurduyimerran bu nungka kahdjaldarrkid. Kaluk bu nungka karrowen, wanjh bininj wardi kabirriyime kore nahni djurra kayime.]]></a:t>
            </a: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8 ]]></a:t>
            </a:r>
            <a:r>
              <a:rPr lang="en-US" b="1" sz="3000" spc="0" u="none">
                <a:solidFill>
                  <a:srgbClr val="000000">
                    <a:alpha val="100.00%"/>
                  </a:srgbClr>
                </a:solidFill>
                <a:latin typeface="Calibri"/>
              </a:rPr>
              <a:t><![CDATA[Kunmekbekenh kunu bu kunwok nuye God mankareni bu wokkurrmerrinj wanjh djahdjalyingkihdi, dja minj dedjingmayi, kalukburrk bu kunkurlba mayhbeh kurlbawarrhmeng.]]></a:t>
            </a: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9 ]]></a:t>
            </a:r>
            <a:r>
              <a:rPr lang="en-US" b="1" sz="3000" spc="0" u="none">
                <a:solidFill>
                  <a:srgbClr val="000000">
                    <a:alpha val="100.00%"/>
                  </a:srgbClr>
                </a:solidFill>
                <a:latin typeface="Calibri"/>
              </a:rPr>
              <a:t><![CDATA[Wanjh kunmekbekenh kunu, kaluk yerrekah bu nawu Moses benbengdayhkeng nawu bininj rowk kore mankarre yoy, wanjh yerre bu yakwoni, nungka mangi kunkurlba manbu mayhbeh nawu bulikki yaw dja mak nenikud, manbu boraworreni kukku dorrengh, dja mangi kurlbakurlba nawu manburrba, dja mak manyende kundulk manbu karrulkngeyyo hyssop. Manbu kunmalaworr dorrengh bu djuhkeyi dja bedjehbedjekmi bu delkdelkkeng djurra manbu kore mankarre bimbuyindi, dja mak bininj benkukdelkdelkkeyi rowk.]]></a:t>
            </a: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0 ]]></a:t>
            </a:r>
            <a:r>
              <a:rPr lang="en-US" b="1" sz="3000" spc="0" u="none">
                <a:solidFill>
                  <a:srgbClr val="000000">
                    <a:alpha val="100.00%"/>
                  </a:srgbClr>
                </a:solidFill>
                <a:latin typeface="Calibri"/>
              </a:rPr>
              <a:t><![CDATA[Nungka yimeng bedberre, “Mahni kunkurlba manbu kamenmenyime bu God nungan wokkurrmerrinj kore ngad, wanjh kadjare ngurriwokmarrkmang maninjmanu kunwok nuye.” [Exodus 24:8]]]></a:t>
            </a:r>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1 ]]></a:t>
            </a:r>
            <a:r>
              <a:rPr lang="en-US" b="1" sz="3000" spc="0" u="none">
                <a:solidFill>
                  <a:srgbClr val="000000">
                    <a:alpha val="100.00%"/>
                  </a:srgbClr>
                </a:solidFill>
                <a:latin typeface="Calibri"/>
              </a:rPr>
              <a:t><![CDATA[Kore karohrok Moses kurduhkurduyimi bu kunkurlba bedjehbedjekmi delkdelkkeyi manbu dabburlin ngarre nawu nadjamunni dja mak njalehnjale nawu kunmekbe yongohyoy kore dabburlin kururrk kore birridi yiwarrudj nuye God. [Leviticus 8:15]]]></a:t>
            </a:r>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2 ]]></a:t>
            </a:r>
            <a:r>
              <a:rPr lang="en-US" b="1" sz="3000" spc="0" u="none">
                <a:solidFill>
                  <a:srgbClr val="000000">
                    <a:alpha val="100.00%"/>
                  </a:srgbClr>
                </a:solidFill>
                <a:latin typeface="Calibri"/>
              </a:rPr>
              <a:t><![CDATA[Ngurriburrbun bu God nuye mankarre kayime bu kabirridelkke yehyeng rowk kunkurlbawi wanjh kunu nungka kanjilngmak. Dja bu kurlbayakniwirrinj, wanjh God nungan yimeng minj kabengmidjdan kunwarre bedberre nawu bininj rowk. Kunmekbekenh bu birrikurlbawarrhkeyi nawu mayh. [Leviticus 17:11]]]></a:t>
            </a:r>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3 ]]></a:t>
            </a:r>
            <a:r>
              <a:rPr lang="en-US" b="1" sz="3000" spc="0" u="none">
                <a:solidFill>
                  <a:srgbClr val="000000">
                    <a:alpha val="100.00%"/>
                  </a:srgbClr>
                </a:solidFill>
                <a:latin typeface="Calibri"/>
              </a:rPr>
              <a:t><![CDATA[Njalekenh birridelkkeyi kunkurlba dorrengh nawu yehyeng rowk bu kondah birrikarrmi kore kurorre? Wanjh nakka njalehnjale birridelkkeyi rowk wanjh God benmarnbuyi ba bu birriwernhburrbuyinj kore nawu manwoybuk duninjh kahni kore heaven. Kunmekbekenh kunu birridelkkeng kunkurlbawi kore mayh birrimarnebunikenh kore God djareni. Kaluk nawu nawernhwoybuk duninjh, nawu kahdi kore heaven, wanjh nakka nanu nadjalwernmakkaykenh nuye God, dja kunkurlba manbu mayhkenh minj manmak kore heaven bu kore God kadjare.]]></a:t>
            </a:r>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4 ]]></a:t>
            </a:r>
            <a:r>
              <a:rPr lang="en-US" b="1" sz="3000" spc="0" u="none">
                <a:solidFill>
                  <a:srgbClr val="000000">
                    <a:alpha val="100.00%"/>
                  </a:srgbClr>
                </a:solidFill>
                <a:latin typeface="Calibri"/>
              </a:rPr>
              <a:t><![CDATA[Nungka Christ ngimeng kore heaven duninjh, minj nungka ngimeninj manbu kore God nuye kunrurrk kondah kurorrebeh, manbu bininj birrimarnbom bu bedda birridjalngunjdjikang nawu manwoybuk kore heaven kahdi. Burrkyak. Nungka wanjh wam nungandeleng, ngimeng kore heaven duninjh wanjh kumekbe kahdi kore kumirrk nuye God dja bolkkime wanjh kandjalmarnewokdikenh ngad kadberre rowk.]]></a:t>
            </a:r>
          </a:p>
        </p:txBody>
      </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5 ]]></a:t>
            </a:r>
            <a:r>
              <a:rPr lang="en-US" b="1" sz="3000" spc="0" u="none">
                <a:solidFill>
                  <a:srgbClr val="000000">
                    <a:alpha val="100.00%"/>
                  </a:srgbClr>
                </a:solidFill>
                <a:latin typeface="Calibri"/>
              </a:rPr>
              <a:t><![CDATA[Kaluk nawu nakimukni priest nawu kondah kurorrebeh, wanjh ngimi kumekbe kore kubolkdjamunni duninjh, wanjh nakudji mandjewk yimerrangeni ngimi, dja kani mayh kunkurlba, dja minj nungan nuyeniwirrinj kunkurlba. Kore nawu Christ, wanjh minj karohrok. Nawu priest minj ngimeninj heaven bu kunmekbe kurduyimeninj kunwernkah bu djalkanjkurrmerrimeninj mandjewk dja mandjewk.]]></a:t>
            </a:r>
          </a:p>
        </p:txBody>
      </p:sp>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6 ]]></a:t>
            </a:r>
            <a:r>
              <a:rPr lang="en-US" b="1" sz="3000" spc="0" u="none">
                <a:solidFill>
                  <a:srgbClr val="000000">
                    <a:alpha val="100.00%"/>
                  </a:srgbClr>
                </a:solidFill>
                <a:latin typeface="Calibri"/>
              </a:rPr>
              <a:t><![CDATA[Dja burrkyak! Kunukka minj kurduyimeninj nawu Christ. Nungka minj kanjbabangniwirrinj kunwernhkah munguyh kore kondah kurorre bolkmarnbuyindanjbeh bu bolkkkime! Dja bolkkime bu darnkih kayiburnbun rowk, wanjh kunu Christ kumdjalwam bu kunkudjikenh nungandeleng kanjkurrmerrinj kore God bu bularrbom rowk manbu kunwarre kadberre karriwarlahkenh bininj rowk.]]></a:t>
            </a:r>
          </a:p>
        </p:txBody>
      </p:sp>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7 ]]></a:t>
            </a:r>
            <a:r>
              <a:rPr lang="en-US" b="1" sz="3000" spc="0" u="none">
                <a:solidFill>
                  <a:srgbClr val="000000">
                    <a:alpha val="100.00%"/>
                  </a:srgbClr>
                </a:solidFill>
                <a:latin typeface="Calibri"/>
              </a:rPr>
              <a:t><![CDATA[Bininj karriwarlahkenh rowk karridowen bu kundjalkudjikenh dja yerre wanjh God kandjadme kadberre rowk.]]></a:t>
            </a:r>
          </a:p>
        </p:txBody>
      </p:sp>
    </p:spTree>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8 ]]></a:t>
            </a:r>
            <a:r>
              <a:rPr lang="en-US" b="1" sz="3000" spc="0" u="none">
                <a:solidFill>
                  <a:srgbClr val="000000">
                    <a:alpha val="100.00%"/>
                  </a:srgbClr>
                </a:solidFill>
                <a:latin typeface="Calibri"/>
              </a:rPr>
              <a:t><![CDATA[Kunmekbekenh kunu wanjh Christ bu djalkanjkurrmerrinj kundjalkudjikenh bu kang kunwarre kadberre bininj rowk. Kaluk yerrekah nungka kamyawoyhdurndeng, minj mak nungka kayawoyhkanjkurrmerrenkenh bu karrowen kore kunwarrekenh kadberre, dja kamdjalle bu ngad kanngehke kadberre nawu nungka karrimadbun. [Isaiah 53:12]]]></a:t>
            </a:r>
          </a:p>
        </p:txBody>
      </p:sp>
    </p:spTree>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Was this helpful?]]></a:t>
            </a:r>
            <a:br/>
            <a:r>
              <a:rPr lang="en-US" sz="3000" spc="0" u="none">
                <a:solidFill>
                  <a:srgbClr val="000000">
                    <a:alpha val="100.00%"/>
                  </a:srgbClr>
                </a:solidFill>
                <a:latin typeface="Calibri"/>
                <a:hlinkClick r:id="rId2" tooltip="Feedback form"/>
              </a:rPr>
              <a:t><![CDATA[Help us improve with your feedback]]></a:t>
            </a:r>
          </a:p>
        </p:txBody>
      </p:sp>
    </p:spTree>
  </p:cSld>
  <p:clrMapOvr>
    <a:masterClrMapping/>
  </p:clrMapOvr>
</p:sld>
</file>

<file path=ppt/theme/theme1.xml><?xml version="1.0" encoding="utf-8"?>
<a:theme xmlns:a="http://schemas.openxmlformats.org/drawingml/2006/main" name="Theme79">
  <a:themeElements>
    <a:clrScheme name="Theme79">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Theme79">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Theme79">
      <a:fillStyleLst>
        <a:solidFill>
          <a:schemeClr val="phClr"/>
        </a:solidFill>
        <a:gradFill rotWithShape="1">
          <a:gsLst>
            <a:gs pos="0%">
              <a:schemeClr val="phClr">
                <a:tint val="50%"/>
                <a:satMod val="300%"/>
              </a:schemeClr>
            </a:gs>
            <a:gs pos="35%">
              <a:schemeClr val="phClr">
                <a:tint val="37%"/>
                <a:satMod val="300%"/>
              </a:schemeClr>
            </a:gs>
            <a:gs pos="100%">
              <a:schemeClr val="phClr">
                <a:tint val="15%"/>
                <a:satMod val="350%"/>
              </a:schemeClr>
            </a:gs>
          </a:gsLst>
          <a:lin ang="16200000" scaled="1"/>
        </a:gradFill>
        <a:gradFill rotWithShape="1">
          <a:gsLst>
            <a:gs pos="0%">
              <a:schemeClr val="phClr">
                <a:shade val="51%"/>
                <a:satMod val="130%"/>
              </a:schemeClr>
            </a:gs>
            <a:gs pos="80%">
              <a:schemeClr val="phClr">
                <a:shade val="93%"/>
                <a:satMod val="130%"/>
              </a:schemeClr>
            </a:gs>
            <a:gs pos="100%">
              <a:schemeClr val="phClr">
                <a:shade val="94%"/>
                <a:satMod val="135%"/>
              </a:schemeClr>
            </a:gs>
          </a:gsLst>
          <a:lin ang="16200000" scaled="0"/>
        </a:gradFill>
      </a:fillStyleLst>
      <a:lnStyleLst>
        <a:ln w="9525" cap="flat" cmpd="sng" algn="ctr">
          <a:solidFill>
            <a:schemeClr val="phClr">
              <a:shade val="95%"/>
              <a:satMod val="105%"/>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r="5400000" dist="20000" rotWithShape="0">
              <a:srgbClr val="000000">
                <a:alpha val="38%"/>
              </a:srgbClr>
            </a:outerShdw>
          </a:effectLst>
        </a:effectStyle>
        <a:effectStyle>
          <a:effectLst>
            <a:outerShdw blurRad="40000" dir="5400000" dist="23000" rotWithShape="0">
              <a:srgbClr val="000000">
                <a:alpha val="35%"/>
              </a:srgbClr>
            </a:outerShdw>
          </a:effectLst>
        </a:effectStyle>
        <a:effectStyle>
          <a:effectLst>
            <a:outerShdw blurRad="40000" dir="5400000" dist="23000" rotWithShape="0">
              <a:srgbClr val="000000">
                <a:alpha val="35%"/>
              </a:srgbClr>
            </a:outerShdw>
          </a:effectLst>
          <a:scene3d>
            <a:camera prst="orthographicFront">
              <a:rot lat="0" lon="0" rev="0"/>
            </a:camera>
            <a:lightRig dir="t" rig="threePt">
              <a:rot lat="0" lon="0" rev="1200000"/>
            </a:lightRig>
          </a:scene3d>
          <a:sp3d>
            <a:bevelT h="25400" w="63500"/>
          </a:sp3d>
        </a:effectStyle>
      </a:effectStyleLst>
      <a:bgFillStyleLst>
        <a:solidFill>
          <a:schemeClr val="phClr"/>
        </a:solidFill>
        <a:gradFill rotWithShape="1">
          <a:gsLst>
            <a:gs pos="0%">
              <a:schemeClr val="phClr">
                <a:tint val="40%"/>
                <a:satMod val="350%"/>
              </a:schemeClr>
            </a:gs>
            <a:gs pos="40%">
              <a:schemeClr val="phClr">
                <a:tint val="45%"/>
                <a:shade val="99%"/>
                <a:satMod val="350%"/>
              </a:schemeClr>
            </a:gs>
            <a:gs pos="100%">
              <a:schemeClr val="phClr">
                <a:shade val="20%"/>
                <a:satMod val="255%"/>
              </a:schemeClr>
            </a:gs>
          </a:gsLst>
          <a:path path="circle">
            <a:fillToRect b="180%" l="50%" r="50%" t="-80%"/>
          </a:path>
        </a:gradFill>
        <a:gradFill rotWithShape="1">
          <a:gsLst>
            <a:gs pos="0%">
              <a:schemeClr val="phClr">
                <a:tint val="80%"/>
                <a:satMod val="300%"/>
              </a:schemeClr>
            </a:gs>
            <a:gs pos="100%">
              <a:schemeClr val="phClr">
                <a:shade val="30%"/>
                <a:satMod val="200%"/>
              </a:schemeClr>
            </a:gs>
          </a:gsLst>
          <a:path path="circle">
            <a:fillToRect b="50%" l="50%" r="50%" t="5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31</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Microsoft Corporation</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Bible.com.au</dc:creator>
  <cp:lastModifiedBy>Bible.com.au</cp:lastModifiedBy>
  <dcterms:created xsi:type="dcterms:W3CDTF">2026-10-22T20:21:15Z</dcterms:created>
  <dcterms:modified xsi:type="dcterms:W3CDTF">2026-10-22T20:21:15Z</dcterms:modified>
  <dc:title>Bible.com.au: Hebrews 9:1-28 (gup2018)</dc:title>
  <dc:description/>
  <dc:subject/>
  <cp:keywords/>
  <cp:category/>
</cp:coreProperties>
</file>

<file path=docProps/custom.xml><?xml version="1.0" encoding="utf-8"?>
<Properties xmlns="http://schemas.openxmlformats.org/officeDocument/2006/custom-properties" xmlns:vt="http://schemas.openxmlformats.org/officeDocument/2006/docPropsVTypes"/>
</file>